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2147374472" r:id="rId5"/>
    <p:sldId id="2147479132" r:id="rId6"/>
    <p:sldId id="2147479247" r:id="rId7"/>
    <p:sldId id="2147479248" r:id="rId8"/>
    <p:sldId id="2147479107" r:id="rId9"/>
    <p:sldId id="2147479261" r:id="rId1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590A159-85E6-8432-1434-D4B71007F060}" name="John Wiggins (MHHSProgramme)" initials="" userId="S::john.wiggins@mhhsprogramme.co.uk::efd181b6-bd77-46dd-a7e6-3d433c1b40d5" providerId="AD"/>
  <p188:author id="{D3EF61B3-83EC-A2FE-CBE5-9167B4CF3CDC}" name="Matthew Breen (MHHSProgramme)" initials="MB" userId="S::matthew.breen@mhhsprogramme.co.uk::f063aa8b-6277-4a5e-b7a9-03d9dc56b663" providerId="AD"/>
  <p188:author id="{5CBF95C4-FD79-0EF1-559D-3DB7545EF079}" name="Fola Oki (MHHSProgramme)" initials="FO(" userId="S::fola.oki@mhhsprogramme.co.uk::55c54d09-9099-49f3-a43e-0accb9ff4a3b"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3F66F8-FC7A-3E44-B795-81F3067575E7}" v="51" dt="2025-07-25T10:29:51.295"/>
    <p1510:client id="{ED80517D-9391-981D-EE81-82D5A8EE6017}" v="5" dt="2025-07-25T10:29:14.06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79"/>
  </p:normalViewPr>
  <p:slideViewPr>
    <p:cSldViewPr snapToGrid="0">
      <p:cViewPr varScale="1">
        <p:scale>
          <a:sx n="100" d="100"/>
          <a:sy n="100" d="100"/>
        </p:scale>
        <p:origin x="904"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Breen (MHHSProgramme)" userId="f063aa8b-6277-4a5e-b7a9-03d9dc56b663" providerId="ADAL" clId="{1CFB968C-7F04-A340-B153-5FE0D0F9B6D1}"/>
    <pc:docChg chg="custSel modSld">
      <pc:chgData name="Matthew Breen (MHHSProgramme)" userId="f063aa8b-6277-4a5e-b7a9-03d9dc56b663" providerId="ADAL" clId="{1CFB968C-7F04-A340-B153-5FE0D0F9B6D1}" dt="2025-07-23T10:00:38.177" v="955"/>
      <pc:docMkLst>
        <pc:docMk/>
      </pc:docMkLst>
      <pc:sldChg chg="modSp mod">
        <pc:chgData name="Matthew Breen (MHHSProgramme)" userId="f063aa8b-6277-4a5e-b7a9-03d9dc56b663" providerId="ADAL" clId="{1CFB968C-7F04-A340-B153-5FE0D0F9B6D1}" dt="2025-07-23T10:00:21.500" v="948" actId="207"/>
        <pc:sldMkLst>
          <pc:docMk/>
          <pc:sldMk cId="2003566944" sldId="2147479107"/>
        </pc:sldMkLst>
      </pc:sldChg>
      <pc:sldChg chg="addSp delSp modSp mod">
        <pc:chgData name="Matthew Breen (MHHSProgramme)" userId="f063aa8b-6277-4a5e-b7a9-03d9dc56b663" providerId="ADAL" clId="{1CFB968C-7F04-A340-B153-5FE0D0F9B6D1}" dt="2025-07-23T10:00:28.473" v="950"/>
        <pc:sldMkLst>
          <pc:docMk/>
          <pc:sldMk cId="2388465736" sldId="2147479109"/>
        </pc:sldMkLst>
      </pc:sldChg>
      <pc:sldChg chg="addSp delSp modSp mod">
        <pc:chgData name="Matthew Breen (MHHSProgramme)" userId="f063aa8b-6277-4a5e-b7a9-03d9dc56b663" providerId="ADAL" clId="{1CFB968C-7F04-A340-B153-5FE0D0F9B6D1}" dt="2025-07-23T10:00:32.977" v="953"/>
        <pc:sldMkLst>
          <pc:docMk/>
          <pc:sldMk cId="1275292500" sldId="2147479110"/>
        </pc:sldMkLst>
      </pc:sldChg>
      <pc:sldChg chg="modSp mod">
        <pc:chgData name="Matthew Breen (MHHSProgramme)" userId="f063aa8b-6277-4a5e-b7a9-03d9dc56b663" providerId="ADAL" clId="{1CFB968C-7F04-A340-B153-5FE0D0F9B6D1}" dt="2025-07-21T07:57:45.945" v="169" actId="14100"/>
        <pc:sldMkLst>
          <pc:docMk/>
          <pc:sldMk cId="3666392128" sldId="2147479112"/>
        </pc:sldMkLst>
      </pc:sldChg>
      <pc:sldChg chg="modSp mod">
        <pc:chgData name="Matthew Breen (MHHSProgramme)" userId="f063aa8b-6277-4a5e-b7a9-03d9dc56b663" providerId="ADAL" clId="{1CFB968C-7F04-A340-B153-5FE0D0F9B6D1}" dt="2025-07-21T13:09:59.626" v="274" actId="21"/>
        <pc:sldMkLst>
          <pc:docMk/>
          <pc:sldMk cId="2180243773" sldId="2147479113"/>
        </pc:sldMkLst>
      </pc:sldChg>
      <pc:sldChg chg="modSp mod">
        <pc:chgData name="Matthew Breen (MHHSProgramme)" userId="f063aa8b-6277-4a5e-b7a9-03d9dc56b663" providerId="ADAL" clId="{1CFB968C-7F04-A340-B153-5FE0D0F9B6D1}" dt="2025-07-21T13:13:08.993" v="520" actId="20577"/>
        <pc:sldMkLst>
          <pc:docMk/>
          <pc:sldMk cId="206005050" sldId="2147479114"/>
        </pc:sldMkLst>
      </pc:sldChg>
      <pc:sldChg chg="modSp mod">
        <pc:chgData name="Matthew Breen (MHHSProgramme)" userId="f063aa8b-6277-4a5e-b7a9-03d9dc56b663" providerId="ADAL" clId="{1CFB968C-7F04-A340-B153-5FE0D0F9B6D1}" dt="2025-07-23T09:55:50.615" v="929" actId="14100"/>
        <pc:sldMkLst>
          <pc:docMk/>
          <pc:sldMk cId="2635051132" sldId="2147479115"/>
        </pc:sldMkLst>
      </pc:sldChg>
      <pc:sldChg chg="modSp mod">
        <pc:chgData name="Matthew Breen (MHHSProgramme)" userId="f063aa8b-6277-4a5e-b7a9-03d9dc56b663" providerId="ADAL" clId="{1CFB968C-7F04-A340-B153-5FE0D0F9B6D1}" dt="2025-07-18T14:29:46.686" v="94" actId="20577"/>
        <pc:sldMkLst>
          <pc:docMk/>
          <pc:sldMk cId="1361847899" sldId="2147479116"/>
        </pc:sldMkLst>
      </pc:sldChg>
      <pc:sldChg chg="modSp mod">
        <pc:chgData name="Matthew Breen (MHHSProgramme)" userId="f063aa8b-6277-4a5e-b7a9-03d9dc56b663" providerId="ADAL" clId="{1CFB968C-7F04-A340-B153-5FE0D0F9B6D1}" dt="2025-07-21T07:58:34.699" v="176" actId="20577"/>
        <pc:sldMkLst>
          <pc:docMk/>
          <pc:sldMk cId="3579519698" sldId="2147479120"/>
        </pc:sldMkLst>
      </pc:sldChg>
      <pc:sldChg chg="modSp mod">
        <pc:chgData name="Matthew Breen (MHHSProgramme)" userId="f063aa8b-6277-4a5e-b7a9-03d9dc56b663" providerId="ADAL" clId="{1CFB968C-7F04-A340-B153-5FE0D0F9B6D1}" dt="2025-07-21T07:58:41.725" v="183" actId="20577"/>
        <pc:sldMkLst>
          <pc:docMk/>
          <pc:sldMk cId="2335003875" sldId="2147479121"/>
        </pc:sldMkLst>
      </pc:sldChg>
      <pc:sldChg chg="modSp mod">
        <pc:chgData name="Matthew Breen (MHHSProgramme)" userId="f063aa8b-6277-4a5e-b7a9-03d9dc56b663" providerId="ADAL" clId="{1CFB968C-7F04-A340-B153-5FE0D0F9B6D1}" dt="2025-07-21T13:17:35.528" v="765" actId="20577"/>
        <pc:sldMkLst>
          <pc:docMk/>
          <pc:sldMk cId="947995567" sldId="2147479123"/>
        </pc:sldMkLst>
      </pc:sldChg>
      <pc:sldChg chg="modSp mod">
        <pc:chgData name="Matthew Breen (MHHSProgramme)" userId="f063aa8b-6277-4a5e-b7a9-03d9dc56b663" providerId="ADAL" clId="{1CFB968C-7F04-A340-B153-5FE0D0F9B6D1}" dt="2025-07-21T13:19:10.632" v="800" actId="14100"/>
        <pc:sldMkLst>
          <pc:docMk/>
          <pc:sldMk cId="861195316" sldId="2147479124"/>
        </pc:sldMkLst>
      </pc:sldChg>
      <pc:sldChg chg="modSp mod">
        <pc:chgData name="Matthew Breen (MHHSProgramme)" userId="f063aa8b-6277-4a5e-b7a9-03d9dc56b663" providerId="ADAL" clId="{1CFB968C-7F04-A340-B153-5FE0D0F9B6D1}" dt="2025-07-18T14:31:56.085" v="160" actId="20577"/>
        <pc:sldMkLst>
          <pc:docMk/>
          <pc:sldMk cId="1838592208" sldId="2147479125"/>
        </pc:sldMkLst>
      </pc:sldChg>
      <pc:sldChg chg="modSp mod">
        <pc:chgData name="Matthew Breen (MHHSProgramme)" userId="f063aa8b-6277-4a5e-b7a9-03d9dc56b663" providerId="ADAL" clId="{1CFB968C-7F04-A340-B153-5FE0D0F9B6D1}" dt="2025-07-18T14:32:07.156" v="164" actId="20577"/>
        <pc:sldMkLst>
          <pc:docMk/>
          <pc:sldMk cId="2940370808" sldId="2147479127"/>
        </pc:sldMkLst>
      </pc:sldChg>
      <pc:sldChg chg="modSp mod">
        <pc:chgData name="Matthew Breen (MHHSProgramme)" userId="f063aa8b-6277-4a5e-b7a9-03d9dc56b663" providerId="ADAL" clId="{1CFB968C-7F04-A340-B153-5FE0D0F9B6D1}" dt="2025-07-21T13:20:49.548" v="923" actId="20577"/>
        <pc:sldMkLst>
          <pc:docMk/>
          <pc:sldMk cId="4155862004" sldId="2147479130"/>
        </pc:sldMkLst>
      </pc:sldChg>
      <pc:sldChg chg="addSp modSp mod">
        <pc:chgData name="Matthew Breen (MHHSProgramme)" userId="f063aa8b-6277-4a5e-b7a9-03d9dc56b663" providerId="ADAL" clId="{1CFB968C-7F04-A340-B153-5FE0D0F9B6D1}" dt="2025-07-21T10:35:36.255" v="273" actId="1076"/>
        <pc:sldMkLst>
          <pc:docMk/>
          <pc:sldMk cId="3261499820" sldId="2147479131"/>
        </pc:sldMkLst>
      </pc:sldChg>
      <pc:sldChg chg="modSp mod">
        <pc:chgData name="Matthew Breen (MHHSProgramme)" userId="f063aa8b-6277-4a5e-b7a9-03d9dc56b663" providerId="ADAL" clId="{1CFB968C-7F04-A340-B153-5FE0D0F9B6D1}" dt="2025-07-21T13:13:59.550" v="535" actId="1036"/>
        <pc:sldMkLst>
          <pc:docMk/>
          <pc:sldMk cId="3850177528" sldId="2147479134"/>
        </pc:sldMkLst>
      </pc:sldChg>
      <pc:sldChg chg="modSp mod">
        <pc:chgData name="Matthew Breen (MHHSProgramme)" userId="f063aa8b-6277-4a5e-b7a9-03d9dc56b663" providerId="ADAL" clId="{1CFB968C-7F04-A340-B153-5FE0D0F9B6D1}" dt="2025-07-15T09:11:49.853" v="4" actId="20577"/>
        <pc:sldMkLst>
          <pc:docMk/>
          <pc:sldMk cId="1841957092" sldId="2147479249"/>
        </pc:sldMkLst>
      </pc:sldChg>
      <pc:sldChg chg="modSp mod">
        <pc:chgData name="Matthew Breen (MHHSProgramme)" userId="f063aa8b-6277-4a5e-b7a9-03d9dc56b663" providerId="ADAL" clId="{1CFB968C-7F04-A340-B153-5FE0D0F9B6D1}" dt="2025-07-15T09:13:12.818" v="50" actId="20577"/>
        <pc:sldMkLst>
          <pc:docMk/>
          <pc:sldMk cId="1942539085" sldId="2147479250"/>
        </pc:sldMkLst>
      </pc:sldChg>
      <pc:sldChg chg="modSp mod">
        <pc:chgData name="Matthew Breen (MHHSProgramme)" userId="f063aa8b-6277-4a5e-b7a9-03d9dc56b663" providerId="ADAL" clId="{1CFB968C-7F04-A340-B153-5FE0D0F9B6D1}" dt="2025-07-15T09:13:18.085" v="57" actId="20577"/>
        <pc:sldMkLst>
          <pc:docMk/>
          <pc:sldMk cId="392506312" sldId="2147479251"/>
        </pc:sldMkLst>
      </pc:sldChg>
      <pc:sldChg chg="modSp mod">
        <pc:chgData name="Matthew Breen (MHHSProgramme)" userId="f063aa8b-6277-4a5e-b7a9-03d9dc56b663" providerId="ADAL" clId="{1CFB968C-7F04-A340-B153-5FE0D0F9B6D1}" dt="2025-07-15T09:13:04.992" v="43" actId="20577"/>
        <pc:sldMkLst>
          <pc:docMk/>
          <pc:sldMk cId="367830606" sldId="2147479258"/>
        </pc:sldMkLst>
      </pc:sldChg>
      <pc:sldChg chg="modSp mod">
        <pc:chgData name="Matthew Breen (MHHSProgramme)" userId="f063aa8b-6277-4a5e-b7a9-03d9dc56b663" providerId="ADAL" clId="{1CFB968C-7F04-A340-B153-5FE0D0F9B6D1}" dt="2025-07-15T09:12:36.257" v="42" actId="20577"/>
        <pc:sldMkLst>
          <pc:docMk/>
          <pc:sldMk cId="4189203759" sldId="2147479259"/>
        </pc:sldMkLst>
      </pc:sldChg>
      <pc:sldChg chg="modSp mod">
        <pc:chgData name="Matthew Breen (MHHSProgramme)" userId="f063aa8b-6277-4a5e-b7a9-03d9dc56b663" providerId="ADAL" clId="{1CFB968C-7F04-A340-B153-5FE0D0F9B6D1}" dt="2025-07-15T09:12:31.145" v="35" actId="20577"/>
        <pc:sldMkLst>
          <pc:docMk/>
          <pc:sldMk cId="3987986015" sldId="2147479260"/>
        </pc:sldMkLst>
      </pc:sldChg>
      <pc:sldChg chg="modSp mod">
        <pc:chgData name="Matthew Breen (MHHSProgramme)" userId="f063aa8b-6277-4a5e-b7a9-03d9dc56b663" providerId="ADAL" clId="{1CFB968C-7F04-A340-B153-5FE0D0F9B6D1}" dt="2025-07-21T13:10:56.917" v="277" actId="14100"/>
        <pc:sldMkLst>
          <pc:docMk/>
          <pc:sldMk cId="3640454322" sldId="2147479263"/>
        </pc:sldMkLst>
      </pc:sldChg>
      <pc:sldChg chg="modSp mod">
        <pc:chgData name="Matthew Breen (MHHSProgramme)" userId="f063aa8b-6277-4a5e-b7a9-03d9dc56b663" providerId="ADAL" clId="{1CFB968C-7F04-A340-B153-5FE0D0F9B6D1}" dt="2025-07-21T13:12:39.656" v="508" actId="20577"/>
        <pc:sldMkLst>
          <pc:docMk/>
          <pc:sldMk cId="3756418782" sldId="2147479264"/>
        </pc:sldMkLst>
      </pc:sldChg>
      <pc:sldChg chg="addSp delSp modSp mod">
        <pc:chgData name="Matthew Breen (MHHSProgramme)" userId="f063aa8b-6277-4a5e-b7a9-03d9dc56b663" providerId="ADAL" clId="{1CFB968C-7F04-A340-B153-5FE0D0F9B6D1}" dt="2025-07-23T10:00:38.177" v="955"/>
        <pc:sldMkLst>
          <pc:docMk/>
          <pc:sldMk cId="1512406514" sldId="2147479266"/>
        </pc:sldMkLst>
      </pc:sldChg>
    </pc:docChg>
  </pc:docChgLst>
  <pc:docChgLst>
    <pc:chgData name="Fola Oki (MHHSProgramme)" userId="55c54d09-9099-49f3-a43e-0accb9ff4a3b" providerId="ADAL" clId="{83816173-0010-4943-AF50-0C72D9301C53}"/>
    <pc:docChg chg="undo custSel addSld delSld modSld sldOrd delMainMaster">
      <pc:chgData name="Fola Oki (MHHSProgramme)" userId="55c54d09-9099-49f3-a43e-0accb9ff4a3b" providerId="ADAL" clId="{83816173-0010-4943-AF50-0C72D9301C53}" dt="2025-07-23T13:50:28.725" v="10258" actId="14100"/>
      <pc:docMkLst>
        <pc:docMk/>
      </pc:docMkLst>
      <pc:sldChg chg="del">
        <pc:chgData name="Fola Oki (MHHSProgramme)" userId="55c54d09-9099-49f3-a43e-0accb9ff4a3b" providerId="ADAL" clId="{83816173-0010-4943-AF50-0C72D9301C53}" dt="2025-07-02T08:29:20.040" v="13" actId="2696"/>
        <pc:sldMkLst>
          <pc:docMk/>
          <pc:sldMk cId="109857222" sldId="256"/>
        </pc:sldMkLst>
      </pc:sldChg>
      <pc:sldChg chg="modSp add mod">
        <pc:chgData name="Fola Oki (MHHSProgramme)" userId="55c54d09-9099-49f3-a43e-0accb9ff4a3b" providerId="ADAL" clId="{83816173-0010-4943-AF50-0C72D9301C53}" dt="2025-07-02T14:10:43.955" v="943" actId="20577"/>
        <pc:sldMkLst>
          <pc:docMk/>
          <pc:sldMk cId="2527159987" sldId="2147374472"/>
        </pc:sldMkLst>
        <pc:spChg chg="mod">
          <ac:chgData name="Fola Oki (MHHSProgramme)" userId="55c54d09-9099-49f3-a43e-0accb9ff4a3b" providerId="ADAL" clId="{83816173-0010-4943-AF50-0C72D9301C53}" dt="2025-07-02T14:10:43.955" v="943" actId="20577"/>
          <ac:spMkLst>
            <pc:docMk/>
            <pc:sldMk cId="2527159987" sldId="2147374472"/>
            <ac:spMk id="2" creationId="{8D669879-CB69-6049-A75F-4B4E969DD17C}"/>
          </ac:spMkLst>
        </pc:spChg>
        <pc:spChg chg="mod">
          <ac:chgData name="Fola Oki (MHHSProgramme)" userId="55c54d09-9099-49f3-a43e-0accb9ff4a3b" providerId="ADAL" clId="{83816173-0010-4943-AF50-0C72D9301C53}" dt="2025-07-02T14:10:24.366" v="909" actId="20577"/>
          <ac:spMkLst>
            <pc:docMk/>
            <pc:sldMk cId="2527159987" sldId="2147374472"/>
            <ac:spMk id="3" creationId="{881E9F52-D041-FF4D-A19A-CDD33BA6176B}"/>
          </ac:spMkLst>
        </pc:spChg>
      </pc:sldChg>
      <pc:sldChg chg="addSp delSp modSp add del mod">
        <pc:chgData name="Fola Oki (MHHSProgramme)" userId="55c54d09-9099-49f3-a43e-0accb9ff4a3b" providerId="ADAL" clId="{83816173-0010-4943-AF50-0C72D9301C53}" dt="2025-07-23T13:50:28.725" v="10258" actId="14100"/>
        <pc:sldMkLst>
          <pc:docMk/>
          <pc:sldMk cId="2003566944" sldId="2147479107"/>
        </pc:sldMkLst>
      </pc:sldChg>
      <pc:sldChg chg="addSp delSp modSp add del mod">
        <pc:chgData name="Fola Oki (MHHSProgramme)" userId="55c54d09-9099-49f3-a43e-0accb9ff4a3b" providerId="ADAL" clId="{83816173-0010-4943-AF50-0C72D9301C53}" dt="2025-07-10T13:48:14.503" v="8626" actId="208"/>
        <pc:sldMkLst>
          <pc:docMk/>
          <pc:sldMk cId="3309854092" sldId="2147479108"/>
        </pc:sldMkLst>
      </pc:sldChg>
      <pc:sldChg chg="addSp modSp add del mod">
        <pc:chgData name="Fola Oki (MHHSProgramme)" userId="55c54d09-9099-49f3-a43e-0accb9ff4a3b" providerId="ADAL" clId="{83816173-0010-4943-AF50-0C72D9301C53}" dt="2025-07-22T11:20:57.802" v="10154" actId="1036"/>
        <pc:sldMkLst>
          <pc:docMk/>
          <pc:sldMk cId="2388465736" sldId="2147479109"/>
        </pc:sldMkLst>
      </pc:sldChg>
      <pc:sldChg chg="addSp modSp add del mod">
        <pc:chgData name="Fola Oki (MHHSProgramme)" userId="55c54d09-9099-49f3-a43e-0accb9ff4a3b" providerId="ADAL" clId="{83816173-0010-4943-AF50-0C72D9301C53}" dt="2025-07-22T11:21:00.797" v="10155"/>
        <pc:sldMkLst>
          <pc:docMk/>
          <pc:sldMk cId="1275292500" sldId="2147479110"/>
        </pc:sldMkLst>
      </pc:sldChg>
      <pc:sldChg chg="addSp delSp modSp add del mod">
        <pc:chgData name="Fola Oki (MHHSProgramme)" userId="55c54d09-9099-49f3-a43e-0accb9ff4a3b" providerId="ADAL" clId="{83816173-0010-4943-AF50-0C72D9301C53}" dt="2025-07-23T09:52:29.052" v="10220" actId="2696"/>
        <pc:sldMkLst>
          <pc:docMk/>
          <pc:sldMk cId="1138458501" sldId="2147479111"/>
        </pc:sldMkLst>
      </pc:sldChg>
      <pc:sldChg chg="modSp add del mod">
        <pc:chgData name="Fola Oki (MHHSProgramme)" userId="55c54d09-9099-49f3-a43e-0accb9ff4a3b" providerId="ADAL" clId="{83816173-0010-4943-AF50-0C72D9301C53}" dt="2025-07-23T10:33:54.462" v="10249" actId="20577"/>
        <pc:sldMkLst>
          <pc:docMk/>
          <pc:sldMk cId="3666392128" sldId="2147479112"/>
        </pc:sldMkLst>
      </pc:sldChg>
      <pc:sldChg chg="modSp add del mod ord">
        <pc:chgData name="Fola Oki (MHHSProgramme)" userId="55c54d09-9099-49f3-a43e-0accb9ff4a3b" providerId="ADAL" clId="{83816173-0010-4943-AF50-0C72D9301C53}" dt="2025-07-23T10:33:57.771" v="10251" actId="20577"/>
        <pc:sldMkLst>
          <pc:docMk/>
          <pc:sldMk cId="2180243773" sldId="2147479113"/>
        </pc:sldMkLst>
      </pc:sldChg>
      <pc:sldChg chg="modSp add del mod ord">
        <pc:chgData name="Fola Oki (MHHSProgramme)" userId="55c54d09-9099-49f3-a43e-0accb9ff4a3b" providerId="ADAL" clId="{83816173-0010-4943-AF50-0C72D9301C53}" dt="2025-07-23T10:34:28.113" v="10255" actId="20577"/>
        <pc:sldMkLst>
          <pc:docMk/>
          <pc:sldMk cId="206005050" sldId="2147479114"/>
        </pc:sldMkLst>
      </pc:sldChg>
      <pc:sldChg chg="addSp delSp modSp add del mod ord">
        <pc:chgData name="Fola Oki (MHHSProgramme)" userId="55c54d09-9099-49f3-a43e-0accb9ff4a3b" providerId="ADAL" clId="{83816173-0010-4943-AF50-0C72D9301C53}" dt="2025-07-09T11:36:36.059" v="8437" actId="14100"/>
        <pc:sldMkLst>
          <pc:docMk/>
          <pc:sldMk cId="2635051132" sldId="2147479115"/>
        </pc:sldMkLst>
      </pc:sldChg>
      <pc:sldChg chg="modSp add del mod ord">
        <pc:chgData name="Fola Oki (MHHSProgramme)" userId="55c54d09-9099-49f3-a43e-0accb9ff4a3b" providerId="ADAL" clId="{83816173-0010-4943-AF50-0C72D9301C53}" dt="2025-07-18T13:10:05.144" v="9471" actId="2165"/>
        <pc:sldMkLst>
          <pc:docMk/>
          <pc:sldMk cId="1361847899" sldId="2147479116"/>
        </pc:sldMkLst>
      </pc:sldChg>
      <pc:sldChg chg="modSp add mod ord">
        <pc:chgData name="Fola Oki (MHHSProgramme)" userId="55c54d09-9099-49f3-a43e-0accb9ff4a3b" providerId="ADAL" clId="{83816173-0010-4943-AF50-0C72D9301C53}" dt="2025-07-18T10:23:26.870" v="9375" actId="20577"/>
        <pc:sldMkLst>
          <pc:docMk/>
          <pc:sldMk cId="2407996911" sldId="2147479117"/>
        </pc:sldMkLst>
      </pc:sldChg>
      <pc:sldChg chg="addSp delSp modSp new mod">
        <pc:chgData name="Fola Oki (MHHSProgramme)" userId="55c54d09-9099-49f3-a43e-0accb9ff4a3b" providerId="ADAL" clId="{83816173-0010-4943-AF50-0C72D9301C53}" dt="2025-07-18T13:09:04.268" v="9470" actId="478"/>
        <pc:sldMkLst>
          <pc:docMk/>
          <pc:sldMk cId="1234498939" sldId="2147479118"/>
        </pc:sldMkLst>
      </pc:sldChg>
      <pc:sldChg chg="addSp delSp modSp add mod">
        <pc:chgData name="Fola Oki (MHHSProgramme)" userId="55c54d09-9099-49f3-a43e-0accb9ff4a3b" providerId="ADAL" clId="{83816173-0010-4943-AF50-0C72D9301C53}" dt="2025-07-18T13:04:00.709" v="9469" actId="478"/>
        <pc:sldMkLst>
          <pc:docMk/>
          <pc:sldMk cId="2899653616" sldId="2147479119"/>
        </pc:sldMkLst>
      </pc:sldChg>
      <pc:sldChg chg="modSp add mod">
        <pc:chgData name="Fola Oki (MHHSProgramme)" userId="55c54d09-9099-49f3-a43e-0accb9ff4a3b" providerId="ADAL" clId="{83816173-0010-4943-AF50-0C72D9301C53}" dt="2025-07-18T13:12:05.949" v="9472" actId="2165"/>
        <pc:sldMkLst>
          <pc:docMk/>
          <pc:sldMk cId="3579519698" sldId="2147479120"/>
        </pc:sldMkLst>
      </pc:sldChg>
      <pc:sldChg chg="modSp add mod">
        <pc:chgData name="Fola Oki (MHHSProgramme)" userId="55c54d09-9099-49f3-a43e-0accb9ff4a3b" providerId="ADAL" clId="{83816173-0010-4943-AF50-0C72D9301C53}" dt="2025-07-18T13:13:09.087" v="9473" actId="2165"/>
        <pc:sldMkLst>
          <pc:docMk/>
          <pc:sldMk cId="2335003875" sldId="2147479121"/>
        </pc:sldMkLst>
      </pc:sldChg>
      <pc:sldChg chg="modSp add mod ord">
        <pc:chgData name="Fola Oki (MHHSProgramme)" userId="55c54d09-9099-49f3-a43e-0accb9ff4a3b" providerId="ADAL" clId="{83816173-0010-4943-AF50-0C72D9301C53}" dt="2025-07-18T10:24:25.564" v="9380" actId="20577"/>
        <pc:sldMkLst>
          <pc:docMk/>
          <pc:sldMk cId="66672079" sldId="2147479122"/>
        </pc:sldMkLst>
      </pc:sldChg>
      <pc:sldChg chg="modSp add del mod ord">
        <pc:chgData name="Fola Oki (MHHSProgramme)" userId="55c54d09-9099-49f3-a43e-0accb9ff4a3b" providerId="ADAL" clId="{83816173-0010-4943-AF50-0C72D9301C53}" dt="2025-07-18T10:26:00.962" v="9386" actId="2165"/>
        <pc:sldMkLst>
          <pc:docMk/>
          <pc:sldMk cId="947995567" sldId="2147479123"/>
        </pc:sldMkLst>
      </pc:sldChg>
      <pc:sldChg chg="modSp add mod ord">
        <pc:chgData name="Fola Oki (MHHSProgramme)" userId="55c54d09-9099-49f3-a43e-0accb9ff4a3b" providerId="ADAL" clId="{83816173-0010-4943-AF50-0C72D9301C53}" dt="2025-07-18T10:27:39.408" v="9429" actId="20577"/>
        <pc:sldMkLst>
          <pc:docMk/>
          <pc:sldMk cId="861195316" sldId="2147479124"/>
        </pc:sldMkLst>
      </pc:sldChg>
      <pc:sldChg chg="modSp add mod ord">
        <pc:chgData name="Fola Oki (MHHSProgramme)" userId="55c54d09-9099-49f3-a43e-0accb9ff4a3b" providerId="ADAL" clId="{83816173-0010-4943-AF50-0C72D9301C53}" dt="2025-07-09T11:20:13.290" v="7641" actId="14734"/>
        <pc:sldMkLst>
          <pc:docMk/>
          <pc:sldMk cId="1838592208" sldId="2147479125"/>
        </pc:sldMkLst>
      </pc:sldChg>
      <pc:sldChg chg="modSp add del mod">
        <pc:chgData name="Fola Oki (MHHSProgramme)" userId="55c54d09-9099-49f3-a43e-0accb9ff4a3b" providerId="ADAL" clId="{83816173-0010-4943-AF50-0C72D9301C53}" dt="2025-07-02T15:22:41.942" v="1367" actId="2696"/>
        <pc:sldMkLst>
          <pc:docMk/>
          <pc:sldMk cId="695100231" sldId="2147479126"/>
        </pc:sldMkLst>
      </pc:sldChg>
      <pc:sldChg chg="modSp add mod ord">
        <pc:chgData name="Fola Oki (MHHSProgramme)" userId="55c54d09-9099-49f3-a43e-0accb9ff4a3b" providerId="ADAL" clId="{83816173-0010-4943-AF50-0C72D9301C53}" dt="2025-07-18T10:25:12.582" v="9381"/>
        <pc:sldMkLst>
          <pc:docMk/>
          <pc:sldMk cId="2940370808" sldId="2147479127"/>
        </pc:sldMkLst>
      </pc:sldChg>
      <pc:sldChg chg="modSp add mod ord">
        <pc:chgData name="Fola Oki (MHHSProgramme)" userId="55c54d09-9099-49f3-a43e-0accb9ff4a3b" providerId="ADAL" clId="{83816173-0010-4943-AF50-0C72D9301C53}" dt="2025-07-02T14:22:44.977" v="1126" actId="20577"/>
        <pc:sldMkLst>
          <pc:docMk/>
          <pc:sldMk cId="3513044332" sldId="2147479128"/>
        </pc:sldMkLst>
      </pc:sldChg>
      <pc:sldChg chg="modSp add del mod">
        <pc:chgData name="Fola Oki (MHHSProgramme)" userId="55c54d09-9099-49f3-a43e-0accb9ff4a3b" providerId="ADAL" clId="{83816173-0010-4943-AF50-0C72D9301C53}" dt="2025-07-02T14:03:18.635" v="867" actId="2696"/>
        <pc:sldMkLst>
          <pc:docMk/>
          <pc:sldMk cId="4104348885" sldId="2147479129"/>
        </pc:sldMkLst>
      </pc:sldChg>
      <pc:sldChg chg="modSp add mod">
        <pc:chgData name="Fola Oki (MHHSProgramme)" userId="55c54d09-9099-49f3-a43e-0accb9ff4a3b" providerId="ADAL" clId="{83816173-0010-4943-AF50-0C72D9301C53}" dt="2025-07-22T10:57:57.555" v="10029"/>
        <pc:sldMkLst>
          <pc:docMk/>
          <pc:sldMk cId="4155862004" sldId="2147479130"/>
        </pc:sldMkLst>
      </pc:sldChg>
      <pc:sldChg chg="addSp delSp modSp add mod">
        <pc:chgData name="Fola Oki (MHHSProgramme)" userId="55c54d09-9099-49f3-a43e-0accb9ff4a3b" providerId="ADAL" clId="{83816173-0010-4943-AF50-0C72D9301C53}" dt="2025-07-17T10:41:37.543" v="9236" actId="478"/>
        <pc:sldMkLst>
          <pc:docMk/>
          <pc:sldMk cId="3261499820" sldId="2147479131"/>
        </pc:sldMkLst>
      </pc:sldChg>
      <pc:sldChg chg="addSp delSp modSp add mod">
        <pc:chgData name="Fola Oki (MHHSProgramme)" userId="55c54d09-9099-49f3-a43e-0accb9ff4a3b" providerId="ADAL" clId="{83816173-0010-4943-AF50-0C72D9301C53}" dt="2025-07-18T10:05:11.449" v="9245" actId="20577"/>
        <pc:sldMkLst>
          <pc:docMk/>
          <pc:sldMk cId="2440939243" sldId="2147479132"/>
        </pc:sldMkLst>
        <pc:spChg chg="mod">
          <ac:chgData name="Fola Oki (MHHSProgramme)" userId="55c54d09-9099-49f3-a43e-0accb9ff4a3b" providerId="ADAL" clId="{83816173-0010-4943-AF50-0C72D9301C53}" dt="2025-07-02T14:22:51.047" v="1135" actId="20577"/>
          <ac:spMkLst>
            <pc:docMk/>
            <pc:sldMk cId="2440939243" sldId="2147479132"/>
            <ac:spMk id="2" creationId="{52249237-AC7A-2364-4404-854DBC044927}"/>
          </ac:spMkLst>
        </pc:spChg>
        <pc:spChg chg="add mod">
          <ac:chgData name="Fola Oki (MHHSProgramme)" userId="55c54d09-9099-49f3-a43e-0accb9ff4a3b" providerId="ADAL" clId="{83816173-0010-4943-AF50-0C72D9301C53}" dt="2025-07-09T11:22:57.921" v="7683" actId="1076"/>
          <ac:spMkLst>
            <pc:docMk/>
            <pc:sldMk cId="2440939243" sldId="2147479132"/>
            <ac:spMk id="3" creationId="{8A265FA0-5CCE-69B0-86DD-4E753F2C8DCB}"/>
          </ac:spMkLst>
        </pc:spChg>
        <pc:spChg chg="add mod">
          <ac:chgData name="Fola Oki (MHHSProgramme)" userId="55c54d09-9099-49f3-a43e-0accb9ff4a3b" providerId="ADAL" clId="{83816173-0010-4943-AF50-0C72D9301C53}" dt="2025-07-18T10:05:11.449" v="9245" actId="20577"/>
          <ac:spMkLst>
            <pc:docMk/>
            <pc:sldMk cId="2440939243" sldId="2147479132"/>
            <ac:spMk id="5" creationId="{AC004726-22B6-A2A9-3D9A-E768CD904028}"/>
          </ac:spMkLst>
        </pc:spChg>
      </pc:sldChg>
      <pc:sldChg chg="addSp delSp modSp add mod ord">
        <pc:chgData name="Fola Oki (MHHSProgramme)" userId="55c54d09-9099-49f3-a43e-0accb9ff4a3b" providerId="ADAL" clId="{83816173-0010-4943-AF50-0C72D9301C53}" dt="2025-07-09T11:26:33.439" v="7813" actId="20577"/>
        <pc:sldMkLst>
          <pc:docMk/>
          <pc:sldMk cId="1149064663" sldId="2147479133"/>
        </pc:sldMkLst>
      </pc:sldChg>
      <pc:sldChg chg="addSp delSp modSp add mod ord">
        <pc:chgData name="Fola Oki (MHHSProgramme)" userId="55c54d09-9099-49f3-a43e-0accb9ff4a3b" providerId="ADAL" clId="{83816173-0010-4943-AF50-0C72D9301C53}" dt="2025-07-09T11:27:06.212" v="7816" actId="20577"/>
        <pc:sldMkLst>
          <pc:docMk/>
          <pc:sldMk cId="3850177528" sldId="2147479134"/>
        </pc:sldMkLst>
      </pc:sldChg>
      <pc:sldChg chg="modSp add mod ord">
        <pc:chgData name="Fola Oki (MHHSProgramme)" userId="55c54d09-9099-49f3-a43e-0accb9ff4a3b" providerId="ADAL" clId="{83816173-0010-4943-AF50-0C72D9301C53}" dt="2025-07-03T14:38:46.257" v="5068" actId="20577"/>
        <pc:sldMkLst>
          <pc:docMk/>
          <pc:sldMk cId="3895489179" sldId="2147479135"/>
        </pc:sldMkLst>
      </pc:sldChg>
      <pc:sldChg chg="addSp delSp modSp add mod">
        <pc:chgData name="Fola Oki (MHHSProgramme)" userId="55c54d09-9099-49f3-a43e-0accb9ff4a3b" providerId="ADAL" clId="{83816173-0010-4943-AF50-0C72D9301C53}" dt="2025-07-16T12:47:50.540" v="9050" actId="1036"/>
        <pc:sldMkLst>
          <pc:docMk/>
          <pc:sldMk cId="2803723106" sldId="2147479247"/>
        </pc:sldMkLst>
        <pc:spChg chg="add mod">
          <ac:chgData name="Fola Oki (MHHSProgramme)" userId="55c54d09-9099-49f3-a43e-0accb9ff4a3b" providerId="ADAL" clId="{83816173-0010-4943-AF50-0C72D9301C53}" dt="2025-07-02T14:24:29.325" v="1242" actId="20577"/>
          <ac:spMkLst>
            <pc:docMk/>
            <pc:sldMk cId="2803723106" sldId="2147479247"/>
            <ac:spMk id="2" creationId="{7B75BB99-0668-18B0-97FE-9E8C2D7629DB}"/>
          </ac:spMkLst>
        </pc:spChg>
        <pc:spChg chg="add mod">
          <ac:chgData name="Fola Oki (MHHSProgramme)" userId="55c54d09-9099-49f3-a43e-0accb9ff4a3b" providerId="ADAL" clId="{83816173-0010-4943-AF50-0C72D9301C53}" dt="2025-07-16T12:47:45.255" v="9048" actId="1035"/>
          <ac:spMkLst>
            <pc:docMk/>
            <pc:sldMk cId="2803723106" sldId="2147479247"/>
            <ac:spMk id="3" creationId="{8FF13F3A-D979-E825-5F7B-3BD7694A10EE}"/>
          </ac:spMkLst>
        </pc:spChg>
        <pc:spChg chg="add mod">
          <ac:chgData name="Fola Oki (MHHSProgramme)" userId="55c54d09-9099-49f3-a43e-0accb9ff4a3b" providerId="ADAL" clId="{83816173-0010-4943-AF50-0C72D9301C53}" dt="2025-07-16T12:46:27.359" v="8994" actId="1038"/>
          <ac:spMkLst>
            <pc:docMk/>
            <pc:sldMk cId="2803723106" sldId="2147479247"/>
            <ac:spMk id="5" creationId="{43721AC4-A51D-6998-90AD-550A40AD4E00}"/>
          </ac:spMkLst>
        </pc:spChg>
        <pc:spChg chg="add mod">
          <ac:chgData name="Fola Oki (MHHSProgramme)" userId="55c54d09-9099-49f3-a43e-0accb9ff4a3b" providerId="ADAL" clId="{83816173-0010-4943-AF50-0C72D9301C53}" dt="2025-07-16T12:47:50.540" v="9050" actId="1036"/>
          <ac:spMkLst>
            <pc:docMk/>
            <pc:sldMk cId="2803723106" sldId="2147479247"/>
            <ac:spMk id="6" creationId="{B4E30337-CAA9-FF99-9328-1738F54409EF}"/>
          </ac:spMkLst>
        </pc:spChg>
        <pc:spChg chg="add mod">
          <ac:chgData name="Fola Oki (MHHSProgramme)" userId="55c54d09-9099-49f3-a43e-0accb9ff4a3b" providerId="ADAL" clId="{83816173-0010-4943-AF50-0C72D9301C53}" dt="2025-07-16T12:46:27.359" v="8994" actId="1038"/>
          <ac:spMkLst>
            <pc:docMk/>
            <pc:sldMk cId="2803723106" sldId="2147479247"/>
            <ac:spMk id="7" creationId="{DFD3F5A4-DA53-303A-2D23-5F7D28CAC3F0}"/>
          </ac:spMkLst>
        </pc:spChg>
        <pc:spChg chg="add mod">
          <ac:chgData name="Fola Oki (MHHSProgramme)" userId="55c54d09-9099-49f3-a43e-0accb9ff4a3b" providerId="ADAL" clId="{83816173-0010-4943-AF50-0C72D9301C53}" dt="2025-07-16T12:46:27.359" v="8994" actId="1038"/>
          <ac:spMkLst>
            <pc:docMk/>
            <pc:sldMk cId="2803723106" sldId="2147479247"/>
            <ac:spMk id="8" creationId="{DB52779F-FB27-DA3C-3AC0-566548039F17}"/>
          </ac:spMkLst>
        </pc:spChg>
        <pc:spChg chg="add mod">
          <ac:chgData name="Fola Oki (MHHSProgramme)" userId="55c54d09-9099-49f3-a43e-0accb9ff4a3b" providerId="ADAL" clId="{83816173-0010-4943-AF50-0C72D9301C53}" dt="2025-07-16T12:46:27.359" v="8994" actId="1038"/>
          <ac:spMkLst>
            <pc:docMk/>
            <pc:sldMk cId="2803723106" sldId="2147479247"/>
            <ac:spMk id="9" creationId="{FF69D28C-7208-3A7F-BB9D-8F26B6C6914A}"/>
          </ac:spMkLst>
        </pc:spChg>
        <pc:spChg chg="add mod">
          <ac:chgData name="Fola Oki (MHHSProgramme)" userId="55c54d09-9099-49f3-a43e-0accb9ff4a3b" providerId="ADAL" clId="{83816173-0010-4943-AF50-0C72D9301C53}" dt="2025-07-16T12:46:27.359" v="8994" actId="1038"/>
          <ac:spMkLst>
            <pc:docMk/>
            <pc:sldMk cId="2803723106" sldId="2147479247"/>
            <ac:spMk id="10" creationId="{28838668-9E71-CBA4-17E0-D464C65019AF}"/>
          </ac:spMkLst>
        </pc:spChg>
        <pc:spChg chg="add mod">
          <ac:chgData name="Fola Oki (MHHSProgramme)" userId="55c54d09-9099-49f3-a43e-0accb9ff4a3b" providerId="ADAL" clId="{83816173-0010-4943-AF50-0C72D9301C53}" dt="2025-07-16T12:46:27.359" v="8994" actId="1038"/>
          <ac:spMkLst>
            <pc:docMk/>
            <pc:sldMk cId="2803723106" sldId="2147479247"/>
            <ac:spMk id="11" creationId="{088D0640-D021-BF5B-F748-68F6E96EE816}"/>
          </ac:spMkLst>
        </pc:spChg>
        <pc:spChg chg="add mod">
          <ac:chgData name="Fola Oki (MHHSProgramme)" userId="55c54d09-9099-49f3-a43e-0accb9ff4a3b" providerId="ADAL" clId="{83816173-0010-4943-AF50-0C72D9301C53}" dt="2025-07-09T10:44:45.392" v="7300" actId="1076"/>
          <ac:spMkLst>
            <pc:docMk/>
            <pc:sldMk cId="2803723106" sldId="2147479247"/>
            <ac:spMk id="13" creationId="{14ADC2E3-02B4-4BBD-77FD-6D57C4C0C414}"/>
          </ac:spMkLst>
        </pc:spChg>
        <pc:spChg chg="add mod">
          <ac:chgData name="Fola Oki (MHHSProgramme)" userId="55c54d09-9099-49f3-a43e-0accb9ff4a3b" providerId="ADAL" clId="{83816173-0010-4943-AF50-0C72D9301C53}" dt="2025-07-09T10:44:45.392" v="7300" actId="1076"/>
          <ac:spMkLst>
            <pc:docMk/>
            <pc:sldMk cId="2803723106" sldId="2147479247"/>
            <ac:spMk id="14" creationId="{42E9F40E-8422-626F-76E6-4FD02586BDCC}"/>
          </ac:spMkLst>
        </pc:spChg>
        <pc:spChg chg="add mod">
          <ac:chgData name="Fola Oki (MHHSProgramme)" userId="55c54d09-9099-49f3-a43e-0accb9ff4a3b" providerId="ADAL" clId="{83816173-0010-4943-AF50-0C72D9301C53}" dt="2025-07-09T10:44:37.461" v="7299" actId="1076"/>
          <ac:spMkLst>
            <pc:docMk/>
            <pc:sldMk cId="2803723106" sldId="2147479247"/>
            <ac:spMk id="15" creationId="{A8D8173F-59B0-9F63-5249-C8FF56D5900C}"/>
          </ac:spMkLst>
        </pc:spChg>
        <pc:spChg chg="add mod">
          <ac:chgData name="Fola Oki (MHHSProgramme)" userId="55c54d09-9099-49f3-a43e-0accb9ff4a3b" providerId="ADAL" clId="{83816173-0010-4943-AF50-0C72D9301C53}" dt="2025-07-09T10:44:37.461" v="7299" actId="1076"/>
          <ac:spMkLst>
            <pc:docMk/>
            <pc:sldMk cId="2803723106" sldId="2147479247"/>
            <ac:spMk id="16" creationId="{337E2227-7A21-38F9-0FED-83BF01AAAAE9}"/>
          </ac:spMkLst>
        </pc:spChg>
        <pc:spChg chg="add mod">
          <ac:chgData name="Fola Oki (MHHSProgramme)" userId="55c54d09-9099-49f3-a43e-0accb9ff4a3b" providerId="ADAL" clId="{83816173-0010-4943-AF50-0C72D9301C53}" dt="2025-07-09T10:44:30.363" v="7298" actId="1076"/>
          <ac:spMkLst>
            <pc:docMk/>
            <pc:sldMk cId="2803723106" sldId="2147479247"/>
            <ac:spMk id="17" creationId="{9248F155-7791-03F3-C58F-CBE7ECE5EFEA}"/>
          </ac:spMkLst>
        </pc:spChg>
        <pc:spChg chg="add mod">
          <ac:chgData name="Fola Oki (MHHSProgramme)" userId="55c54d09-9099-49f3-a43e-0accb9ff4a3b" providerId="ADAL" clId="{83816173-0010-4943-AF50-0C72D9301C53}" dt="2025-07-09T10:44:30.363" v="7298" actId="1076"/>
          <ac:spMkLst>
            <pc:docMk/>
            <pc:sldMk cId="2803723106" sldId="2147479247"/>
            <ac:spMk id="18" creationId="{A8699517-569A-0C17-B7AA-C2A90C3922D9}"/>
          </ac:spMkLst>
        </pc:spChg>
        <pc:spChg chg="add mod">
          <ac:chgData name="Fola Oki (MHHSProgramme)" userId="55c54d09-9099-49f3-a43e-0accb9ff4a3b" providerId="ADAL" clId="{83816173-0010-4943-AF50-0C72D9301C53}" dt="2025-07-09T10:45:17.250" v="7302" actId="1076"/>
          <ac:spMkLst>
            <pc:docMk/>
            <pc:sldMk cId="2803723106" sldId="2147479247"/>
            <ac:spMk id="19" creationId="{EF47B9B0-6D45-6A0A-01E6-409C5162F5BC}"/>
          </ac:spMkLst>
        </pc:spChg>
        <pc:spChg chg="add mod">
          <ac:chgData name="Fola Oki (MHHSProgramme)" userId="55c54d09-9099-49f3-a43e-0accb9ff4a3b" providerId="ADAL" clId="{83816173-0010-4943-AF50-0C72D9301C53}" dt="2025-07-09T10:45:17.250" v="7302" actId="1076"/>
          <ac:spMkLst>
            <pc:docMk/>
            <pc:sldMk cId="2803723106" sldId="2147479247"/>
            <ac:spMk id="20" creationId="{D1FDDFF4-7771-C3CC-B2E1-8AFCE5FD6345}"/>
          </ac:spMkLst>
        </pc:spChg>
        <pc:spChg chg="add mod">
          <ac:chgData name="Fola Oki (MHHSProgramme)" userId="55c54d09-9099-49f3-a43e-0accb9ff4a3b" providerId="ADAL" clId="{83816173-0010-4943-AF50-0C72D9301C53}" dt="2025-07-16T12:47:36.925" v="9039" actId="1076"/>
          <ac:spMkLst>
            <pc:docMk/>
            <pc:sldMk cId="2803723106" sldId="2147479247"/>
            <ac:spMk id="21" creationId="{B2329A52-5989-94B2-22DC-99F6431D774F}"/>
          </ac:spMkLst>
        </pc:spChg>
        <pc:spChg chg="add mod">
          <ac:chgData name="Fola Oki (MHHSProgramme)" userId="55c54d09-9099-49f3-a43e-0accb9ff4a3b" providerId="ADAL" clId="{83816173-0010-4943-AF50-0C72D9301C53}" dt="2025-07-16T12:47:41.556" v="9044" actId="1036"/>
          <ac:spMkLst>
            <pc:docMk/>
            <pc:sldMk cId="2803723106" sldId="2147479247"/>
            <ac:spMk id="22" creationId="{EF92610A-E7D3-D21C-88EB-20219C71EA01}"/>
          </ac:spMkLst>
        </pc:spChg>
        <pc:graphicFrameChg chg="mod modGraphic">
          <ac:chgData name="Fola Oki (MHHSProgramme)" userId="55c54d09-9099-49f3-a43e-0accb9ff4a3b" providerId="ADAL" clId="{83816173-0010-4943-AF50-0C72D9301C53}" dt="2025-07-02T14:22:17.274" v="1116" actId="20577"/>
          <ac:graphicFrameMkLst>
            <pc:docMk/>
            <pc:sldMk cId="2803723106" sldId="2147479247"/>
            <ac:graphicFrameMk id="4" creationId="{4903CB46-D64B-DF50-6800-D5FC0F03F559}"/>
          </ac:graphicFrameMkLst>
        </pc:graphicFrameChg>
      </pc:sldChg>
      <pc:sldChg chg="addSp delSp modSp add mod">
        <pc:chgData name="Fola Oki (MHHSProgramme)" userId="55c54d09-9099-49f3-a43e-0accb9ff4a3b" providerId="ADAL" clId="{83816173-0010-4943-AF50-0C72D9301C53}" dt="2025-07-16T15:08:34.833" v="9054" actId="1076"/>
        <pc:sldMkLst>
          <pc:docMk/>
          <pc:sldMk cId="2883010820" sldId="2147479248"/>
        </pc:sldMkLst>
        <pc:spChg chg="mod">
          <ac:chgData name="Fola Oki (MHHSProgramme)" userId="55c54d09-9099-49f3-a43e-0accb9ff4a3b" providerId="ADAL" clId="{83816173-0010-4943-AF50-0C72D9301C53}" dt="2025-07-02T14:24:34.714" v="1248" actId="20577"/>
          <ac:spMkLst>
            <pc:docMk/>
            <pc:sldMk cId="2883010820" sldId="2147479248"/>
            <ac:spMk id="2" creationId="{4B084A14-EBFC-55D4-9B83-D2592217D978}"/>
          </ac:spMkLst>
        </pc:spChg>
        <pc:spChg chg="add mod">
          <ac:chgData name="Fola Oki (MHHSProgramme)" userId="55c54d09-9099-49f3-a43e-0accb9ff4a3b" providerId="ADAL" clId="{83816173-0010-4943-AF50-0C72D9301C53}" dt="2025-07-16T12:47:10.783" v="9037" actId="1076"/>
          <ac:spMkLst>
            <pc:docMk/>
            <pc:sldMk cId="2883010820" sldId="2147479248"/>
            <ac:spMk id="6" creationId="{72CF7887-F4DB-30CA-B251-F7960B109AF4}"/>
          </ac:spMkLst>
        </pc:spChg>
        <pc:spChg chg="add mod">
          <ac:chgData name="Fola Oki (MHHSProgramme)" userId="55c54d09-9099-49f3-a43e-0accb9ff4a3b" providerId="ADAL" clId="{83816173-0010-4943-AF50-0C72D9301C53}" dt="2025-07-16T12:47:10.783" v="9037" actId="1076"/>
          <ac:spMkLst>
            <pc:docMk/>
            <pc:sldMk cId="2883010820" sldId="2147479248"/>
            <ac:spMk id="8" creationId="{75B6D4F1-F46E-9EBF-9316-A099D7DC68F6}"/>
          </ac:spMkLst>
        </pc:spChg>
        <pc:spChg chg="add mod">
          <ac:chgData name="Fola Oki (MHHSProgramme)" userId="55c54d09-9099-49f3-a43e-0accb9ff4a3b" providerId="ADAL" clId="{83816173-0010-4943-AF50-0C72D9301C53}" dt="2025-07-16T12:46:52.971" v="9034"/>
          <ac:spMkLst>
            <pc:docMk/>
            <pc:sldMk cId="2883010820" sldId="2147479248"/>
            <ac:spMk id="10" creationId="{70CC969D-43FE-3D67-43B0-36810B085FCE}"/>
          </ac:spMkLst>
        </pc:spChg>
        <pc:spChg chg="add mod">
          <ac:chgData name="Fola Oki (MHHSProgramme)" userId="55c54d09-9099-49f3-a43e-0accb9ff4a3b" providerId="ADAL" clId="{83816173-0010-4943-AF50-0C72D9301C53}" dt="2025-07-09T10:45:53.731" v="7303"/>
          <ac:spMkLst>
            <pc:docMk/>
            <pc:sldMk cId="2883010820" sldId="2147479248"/>
            <ac:spMk id="11" creationId="{35A8FA7A-5005-3251-6DE5-9C0962AC9EA9}"/>
          </ac:spMkLst>
        </pc:spChg>
        <pc:spChg chg="add mod">
          <ac:chgData name="Fola Oki (MHHSProgramme)" userId="55c54d09-9099-49f3-a43e-0accb9ff4a3b" providerId="ADAL" clId="{83816173-0010-4943-AF50-0C72D9301C53}" dt="2025-07-09T10:45:53.731" v="7303"/>
          <ac:spMkLst>
            <pc:docMk/>
            <pc:sldMk cId="2883010820" sldId="2147479248"/>
            <ac:spMk id="12" creationId="{33FFD903-C558-67CC-D050-E455262D69BA}"/>
          </ac:spMkLst>
        </pc:spChg>
        <pc:spChg chg="add mod">
          <ac:chgData name="Fola Oki (MHHSProgramme)" userId="55c54d09-9099-49f3-a43e-0accb9ff4a3b" providerId="ADAL" clId="{83816173-0010-4943-AF50-0C72D9301C53}" dt="2025-07-09T10:49:17.626" v="7322" actId="1076"/>
          <ac:spMkLst>
            <pc:docMk/>
            <pc:sldMk cId="2883010820" sldId="2147479248"/>
            <ac:spMk id="13" creationId="{5404B674-79EE-2088-B112-A375D48B1900}"/>
          </ac:spMkLst>
        </pc:spChg>
        <pc:spChg chg="add mod">
          <ac:chgData name="Fola Oki (MHHSProgramme)" userId="55c54d09-9099-49f3-a43e-0accb9ff4a3b" providerId="ADAL" clId="{83816173-0010-4943-AF50-0C72D9301C53}" dt="2025-07-09T10:49:17.626" v="7322" actId="1076"/>
          <ac:spMkLst>
            <pc:docMk/>
            <pc:sldMk cId="2883010820" sldId="2147479248"/>
            <ac:spMk id="14" creationId="{D136EDC2-F48C-1EC1-69BC-B51F6ACB59F6}"/>
          </ac:spMkLst>
        </pc:spChg>
        <pc:spChg chg="add mod">
          <ac:chgData name="Fola Oki (MHHSProgramme)" userId="55c54d09-9099-49f3-a43e-0accb9ff4a3b" providerId="ADAL" clId="{83816173-0010-4943-AF50-0C72D9301C53}" dt="2025-07-09T10:46:09.555" v="7304" actId="571"/>
          <ac:spMkLst>
            <pc:docMk/>
            <pc:sldMk cId="2883010820" sldId="2147479248"/>
            <ac:spMk id="15" creationId="{D22F8EF4-CC93-0DBC-E460-A1E6962FFD3A}"/>
          </ac:spMkLst>
        </pc:spChg>
        <pc:spChg chg="add mod">
          <ac:chgData name="Fola Oki (MHHSProgramme)" userId="55c54d09-9099-49f3-a43e-0accb9ff4a3b" providerId="ADAL" clId="{83816173-0010-4943-AF50-0C72D9301C53}" dt="2025-07-09T10:46:09.555" v="7304" actId="571"/>
          <ac:spMkLst>
            <pc:docMk/>
            <pc:sldMk cId="2883010820" sldId="2147479248"/>
            <ac:spMk id="16" creationId="{D106D835-F621-F338-71CB-B3A22C70258D}"/>
          </ac:spMkLst>
        </pc:spChg>
        <pc:spChg chg="add mod">
          <ac:chgData name="Fola Oki (MHHSProgramme)" userId="55c54d09-9099-49f3-a43e-0accb9ff4a3b" providerId="ADAL" clId="{83816173-0010-4943-AF50-0C72D9301C53}" dt="2025-07-16T15:08:34.833" v="9054" actId="1076"/>
          <ac:spMkLst>
            <pc:docMk/>
            <pc:sldMk cId="2883010820" sldId="2147479248"/>
            <ac:spMk id="19" creationId="{3382D8F7-CB3D-F075-3212-CE1331DF8C2C}"/>
          </ac:spMkLst>
        </pc:spChg>
        <pc:spChg chg="add mod">
          <ac:chgData name="Fola Oki (MHHSProgramme)" userId="55c54d09-9099-49f3-a43e-0accb9ff4a3b" providerId="ADAL" clId="{83816173-0010-4943-AF50-0C72D9301C53}" dt="2025-07-16T15:08:34.833" v="9054" actId="1076"/>
          <ac:spMkLst>
            <pc:docMk/>
            <pc:sldMk cId="2883010820" sldId="2147479248"/>
            <ac:spMk id="20" creationId="{6738F494-5240-FD20-7A40-944D42CF9ABE}"/>
          </ac:spMkLst>
        </pc:spChg>
        <pc:spChg chg="add mod">
          <ac:chgData name="Fola Oki (MHHSProgramme)" userId="55c54d09-9099-49f3-a43e-0accb9ff4a3b" providerId="ADAL" clId="{83816173-0010-4943-AF50-0C72D9301C53}" dt="2025-07-16T15:08:34.833" v="9054" actId="1076"/>
          <ac:spMkLst>
            <pc:docMk/>
            <pc:sldMk cId="2883010820" sldId="2147479248"/>
            <ac:spMk id="21" creationId="{5F6286DC-C2DC-1E06-936C-317DAA4691F1}"/>
          </ac:spMkLst>
        </pc:spChg>
        <pc:spChg chg="add mod">
          <ac:chgData name="Fola Oki (MHHSProgramme)" userId="55c54d09-9099-49f3-a43e-0accb9ff4a3b" providerId="ADAL" clId="{83816173-0010-4943-AF50-0C72D9301C53}" dt="2025-07-16T15:08:34.833" v="9054" actId="1076"/>
          <ac:spMkLst>
            <pc:docMk/>
            <pc:sldMk cId="2883010820" sldId="2147479248"/>
            <ac:spMk id="22" creationId="{EA68FFB0-DEB1-0063-4BF9-62CF33D4A7E3}"/>
          </ac:spMkLst>
        </pc:spChg>
        <pc:spChg chg="add mod">
          <ac:chgData name="Fola Oki (MHHSProgramme)" userId="55c54d09-9099-49f3-a43e-0accb9ff4a3b" providerId="ADAL" clId="{83816173-0010-4943-AF50-0C72D9301C53}" dt="2025-07-09T10:49:53.301" v="7336" actId="207"/>
          <ac:spMkLst>
            <pc:docMk/>
            <pc:sldMk cId="2883010820" sldId="2147479248"/>
            <ac:spMk id="23" creationId="{5801BC87-7716-DF9E-166E-6C21EF464E17}"/>
          </ac:spMkLst>
        </pc:spChg>
        <pc:spChg chg="add mod">
          <ac:chgData name="Fola Oki (MHHSProgramme)" userId="55c54d09-9099-49f3-a43e-0accb9ff4a3b" providerId="ADAL" clId="{83816173-0010-4943-AF50-0C72D9301C53}" dt="2025-07-09T10:49:35.221" v="7334" actId="1076"/>
          <ac:spMkLst>
            <pc:docMk/>
            <pc:sldMk cId="2883010820" sldId="2147479248"/>
            <ac:spMk id="24" creationId="{21C8A771-AF08-A02C-2DFE-C2D9D8C7A49B}"/>
          </ac:spMkLst>
        </pc:spChg>
        <pc:spChg chg="add mod">
          <ac:chgData name="Fola Oki (MHHSProgramme)" userId="55c54d09-9099-49f3-a43e-0accb9ff4a3b" providerId="ADAL" clId="{83816173-0010-4943-AF50-0C72D9301C53}" dt="2025-07-16T12:46:52.971" v="9034"/>
          <ac:spMkLst>
            <pc:docMk/>
            <pc:sldMk cId="2883010820" sldId="2147479248"/>
            <ac:spMk id="25" creationId="{E3EF3B8E-6A11-D774-75D3-16BF8B7AED73}"/>
          </ac:spMkLst>
        </pc:spChg>
        <pc:spChg chg="add mod">
          <ac:chgData name="Fola Oki (MHHSProgramme)" userId="55c54d09-9099-49f3-a43e-0accb9ff4a3b" providerId="ADAL" clId="{83816173-0010-4943-AF50-0C72D9301C53}" dt="2025-07-16T12:48:12.492" v="9052"/>
          <ac:spMkLst>
            <pc:docMk/>
            <pc:sldMk cId="2883010820" sldId="2147479248"/>
            <ac:spMk id="26" creationId="{F395E6B5-4B4C-DD6B-060B-AD8FAAFD146B}"/>
          </ac:spMkLst>
        </pc:spChg>
        <pc:spChg chg="add mod">
          <ac:chgData name="Fola Oki (MHHSProgramme)" userId="55c54d09-9099-49f3-a43e-0accb9ff4a3b" providerId="ADAL" clId="{83816173-0010-4943-AF50-0C72D9301C53}" dt="2025-07-16T12:48:12.492" v="9052"/>
          <ac:spMkLst>
            <pc:docMk/>
            <pc:sldMk cId="2883010820" sldId="2147479248"/>
            <ac:spMk id="27" creationId="{92264784-3D68-C6CD-151D-39B3FB1D853A}"/>
          </ac:spMkLst>
        </pc:spChg>
        <pc:spChg chg="add mod">
          <ac:chgData name="Fola Oki (MHHSProgramme)" userId="55c54d09-9099-49f3-a43e-0accb9ff4a3b" providerId="ADAL" clId="{83816173-0010-4943-AF50-0C72D9301C53}" dt="2025-07-16T12:48:12.492" v="9052"/>
          <ac:spMkLst>
            <pc:docMk/>
            <pc:sldMk cId="2883010820" sldId="2147479248"/>
            <ac:spMk id="28" creationId="{2C69C6B8-EF57-1E68-B479-07F7EF62CF2C}"/>
          </ac:spMkLst>
        </pc:spChg>
        <pc:spChg chg="add mod">
          <ac:chgData name="Fola Oki (MHHSProgramme)" userId="55c54d09-9099-49f3-a43e-0accb9ff4a3b" providerId="ADAL" clId="{83816173-0010-4943-AF50-0C72D9301C53}" dt="2025-07-16T12:48:12.492" v="9052"/>
          <ac:spMkLst>
            <pc:docMk/>
            <pc:sldMk cId="2883010820" sldId="2147479248"/>
            <ac:spMk id="29" creationId="{D2C43102-300A-0DF2-7DE8-4BF4BEB065A7}"/>
          </ac:spMkLst>
        </pc:spChg>
        <pc:graphicFrameChg chg="mod modGraphic">
          <ac:chgData name="Fola Oki (MHHSProgramme)" userId="55c54d09-9099-49f3-a43e-0accb9ff4a3b" providerId="ADAL" clId="{83816173-0010-4943-AF50-0C72D9301C53}" dt="2025-07-02T14:26:26.735" v="1334" actId="20577"/>
          <ac:graphicFrameMkLst>
            <pc:docMk/>
            <pc:sldMk cId="2883010820" sldId="2147479248"/>
            <ac:graphicFrameMk id="4" creationId="{288178F6-202A-65DD-94D7-8D8F35F230A9}"/>
          </ac:graphicFrameMkLst>
        </pc:graphicFrameChg>
      </pc:sldChg>
      <pc:sldChg chg="modSp new mod ord">
        <pc:chgData name="Fola Oki (MHHSProgramme)" userId="55c54d09-9099-49f3-a43e-0accb9ff4a3b" providerId="ADAL" clId="{83816173-0010-4943-AF50-0C72D9301C53}" dt="2025-07-09T14:40:32.296" v="8621" actId="20577"/>
        <pc:sldMkLst>
          <pc:docMk/>
          <pc:sldMk cId="1841957092" sldId="2147479249"/>
        </pc:sldMkLst>
      </pc:sldChg>
      <pc:sldChg chg="modSp add mod ord">
        <pc:chgData name="Fola Oki (MHHSProgramme)" userId="55c54d09-9099-49f3-a43e-0accb9ff4a3b" providerId="ADAL" clId="{83816173-0010-4943-AF50-0C72D9301C53}" dt="2025-07-09T14:20:57.400" v="8463"/>
        <pc:sldMkLst>
          <pc:docMk/>
          <pc:sldMk cId="1942539085" sldId="2147479250"/>
        </pc:sldMkLst>
      </pc:sldChg>
      <pc:sldChg chg="modSp add mod ord">
        <pc:chgData name="Fola Oki (MHHSProgramme)" userId="55c54d09-9099-49f3-a43e-0accb9ff4a3b" providerId="ADAL" clId="{83816173-0010-4943-AF50-0C72D9301C53}" dt="2025-07-09T14:20:53.606" v="8462"/>
        <pc:sldMkLst>
          <pc:docMk/>
          <pc:sldMk cId="392506312" sldId="2147479251"/>
        </pc:sldMkLst>
      </pc:sldChg>
      <pc:sldChg chg="modSp add mod ord">
        <pc:chgData name="Fola Oki (MHHSProgramme)" userId="55c54d09-9099-49f3-a43e-0accb9ff4a3b" providerId="ADAL" clId="{83816173-0010-4943-AF50-0C72D9301C53}" dt="2025-07-03T09:44:53.441" v="1945" actId="20577"/>
        <pc:sldMkLst>
          <pc:docMk/>
          <pc:sldMk cId="468112449" sldId="2147479252"/>
        </pc:sldMkLst>
      </pc:sldChg>
      <pc:sldChg chg="modSp add mod ord">
        <pc:chgData name="Fola Oki (MHHSProgramme)" userId="55c54d09-9099-49f3-a43e-0accb9ff4a3b" providerId="ADAL" clId="{83816173-0010-4943-AF50-0C72D9301C53}" dt="2025-07-03T09:45:06.767" v="1962" actId="20577"/>
        <pc:sldMkLst>
          <pc:docMk/>
          <pc:sldMk cId="634312584" sldId="2147479253"/>
        </pc:sldMkLst>
      </pc:sldChg>
      <pc:sldChg chg="modSp add mod ord">
        <pc:chgData name="Fola Oki (MHHSProgramme)" userId="55c54d09-9099-49f3-a43e-0accb9ff4a3b" providerId="ADAL" clId="{83816173-0010-4943-AF50-0C72D9301C53}" dt="2025-07-03T09:45:20.065" v="1975" actId="20577"/>
        <pc:sldMkLst>
          <pc:docMk/>
          <pc:sldMk cId="636160931" sldId="2147479254"/>
        </pc:sldMkLst>
      </pc:sldChg>
      <pc:sldChg chg="modSp add del mod ord">
        <pc:chgData name="Fola Oki (MHHSProgramme)" userId="55c54d09-9099-49f3-a43e-0accb9ff4a3b" providerId="ADAL" clId="{83816173-0010-4943-AF50-0C72D9301C53}" dt="2025-07-18T10:25:55.218" v="9385" actId="2696"/>
        <pc:sldMkLst>
          <pc:docMk/>
          <pc:sldMk cId="1272888935" sldId="2147479255"/>
        </pc:sldMkLst>
      </pc:sldChg>
      <pc:sldChg chg="modSp add mod">
        <pc:chgData name="Fola Oki (MHHSProgramme)" userId="55c54d09-9099-49f3-a43e-0accb9ff4a3b" providerId="ADAL" clId="{83816173-0010-4943-AF50-0C72D9301C53}" dt="2025-07-03T09:45:42.340" v="1993" actId="20577"/>
        <pc:sldMkLst>
          <pc:docMk/>
          <pc:sldMk cId="709031265" sldId="2147479256"/>
        </pc:sldMkLst>
      </pc:sldChg>
      <pc:sldChg chg="modSp add mod">
        <pc:chgData name="Fola Oki (MHHSProgramme)" userId="55c54d09-9099-49f3-a43e-0accb9ff4a3b" providerId="ADAL" clId="{83816173-0010-4943-AF50-0C72D9301C53}" dt="2025-07-03T09:45:59.920" v="2007" actId="20577"/>
        <pc:sldMkLst>
          <pc:docMk/>
          <pc:sldMk cId="3829231672" sldId="2147479257"/>
        </pc:sldMkLst>
      </pc:sldChg>
      <pc:sldChg chg="modSp add mod">
        <pc:chgData name="Fola Oki (MHHSProgramme)" userId="55c54d09-9099-49f3-a43e-0accb9ff4a3b" providerId="ADAL" clId="{83816173-0010-4943-AF50-0C72D9301C53}" dt="2025-07-09T14:23:50.872" v="8493" actId="20577"/>
        <pc:sldMkLst>
          <pc:docMk/>
          <pc:sldMk cId="367830606" sldId="2147479258"/>
        </pc:sldMkLst>
      </pc:sldChg>
      <pc:sldChg chg="modSp add mod ord">
        <pc:chgData name="Fola Oki (MHHSProgramme)" userId="55c54d09-9099-49f3-a43e-0accb9ff4a3b" providerId="ADAL" clId="{83816173-0010-4943-AF50-0C72D9301C53}" dt="2025-07-09T14:20:37.729" v="8449" actId="20577"/>
        <pc:sldMkLst>
          <pc:docMk/>
          <pc:sldMk cId="4189203759" sldId="2147479259"/>
        </pc:sldMkLst>
      </pc:sldChg>
      <pc:sldChg chg="modSp add mod ord">
        <pc:chgData name="Fola Oki (MHHSProgramme)" userId="55c54d09-9099-49f3-a43e-0accb9ff4a3b" providerId="ADAL" clId="{83816173-0010-4943-AF50-0C72D9301C53}" dt="2025-07-09T14:20:44.791" v="8461" actId="20577"/>
        <pc:sldMkLst>
          <pc:docMk/>
          <pc:sldMk cId="3987986015" sldId="2147479260"/>
        </pc:sldMkLst>
      </pc:sldChg>
      <pc:sldChg chg="modSp add mod ord">
        <pc:chgData name="Fola Oki (MHHSProgramme)" userId="55c54d09-9099-49f3-a43e-0accb9ff4a3b" providerId="ADAL" clId="{83816173-0010-4943-AF50-0C72D9301C53}" dt="2025-07-10T13:48:51.564" v="8628" actId="208"/>
        <pc:sldMkLst>
          <pc:docMk/>
          <pc:sldMk cId="1885603181" sldId="2147479261"/>
        </pc:sldMkLst>
      </pc:sldChg>
      <pc:sldChg chg="modSp add mod">
        <pc:chgData name="Fola Oki (MHHSProgramme)" userId="55c54d09-9099-49f3-a43e-0accb9ff4a3b" providerId="ADAL" clId="{83816173-0010-4943-AF50-0C72D9301C53}" dt="2025-07-10T13:48:31.298" v="8627" actId="208"/>
        <pc:sldMkLst>
          <pc:docMk/>
          <pc:sldMk cId="1018470460" sldId="2147479262"/>
        </pc:sldMkLst>
      </pc:sldChg>
      <pc:sldChg chg="modSp add mod">
        <pc:chgData name="Fola Oki (MHHSProgramme)" userId="55c54d09-9099-49f3-a43e-0accb9ff4a3b" providerId="ADAL" clId="{83816173-0010-4943-AF50-0C72D9301C53}" dt="2025-07-23T10:34:24.533" v="10253" actId="20577"/>
        <pc:sldMkLst>
          <pc:docMk/>
          <pc:sldMk cId="3640454322" sldId="2147479263"/>
        </pc:sldMkLst>
      </pc:sldChg>
      <pc:sldChg chg="modSp add mod">
        <pc:chgData name="Fola Oki (MHHSProgramme)" userId="55c54d09-9099-49f3-a43e-0accb9ff4a3b" providerId="ADAL" clId="{83816173-0010-4943-AF50-0C72D9301C53}" dt="2025-07-23T10:34:45.171" v="10256" actId="2165"/>
        <pc:sldMkLst>
          <pc:docMk/>
          <pc:sldMk cId="3756418782" sldId="2147479264"/>
        </pc:sldMkLst>
      </pc:sldChg>
      <pc:sldChg chg="modSp add mod ord">
        <pc:chgData name="Fola Oki (MHHSProgramme)" userId="55c54d09-9099-49f3-a43e-0accb9ff4a3b" providerId="ADAL" clId="{83816173-0010-4943-AF50-0C72D9301C53}" dt="2025-07-18T14:00:38.555" v="9481" actId="20577"/>
        <pc:sldMkLst>
          <pc:docMk/>
          <pc:sldMk cId="2873227561" sldId="2147479265"/>
        </pc:sldMkLst>
      </pc:sldChg>
      <pc:sldChg chg="addSp modSp add mod ord">
        <pc:chgData name="Fola Oki (MHHSProgramme)" userId="55c54d09-9099-49f3-a43e-0accb9ff4a3b" providerId="ADAL" clId="{83816173-0010-4943-AF50-0C72D9301C53}" dt="2025-07-22T11:21:03.953" v="10156"/>
        <pc:sldMkLst>
          <pc:docMk/>
          <pc:sldMk cId="1512406514" sldId="2147479266"/>
        </pc:sldMkLst>
      </pc:sldChg>
      <pc:sldChg chg="add ord replId">
        <pc:chgData name="Fola Oki (MHHSProgramme)" userId="55c54d09-9099-49f3-a43e-0accb9ff4a3b" providerId="ADAL" clId="{83816173-0010-4943-AF50-0C72D9301C53}" dt="2025-07-18T14:00:45.315" v="9483" actId="20578"/>
        <pc:sldMkLst>
          <pc:docMk/>
          <pc:sldMk cId="2675122444" sldId="2147479267"/>
        </pc:sldMkLst>
      </pc:sldChg>
      <pc:sldChg chg="modSp add mod">
        <pc:chgData name="Fola Oki (MHHSProgramme)" userId="55c54d09-9099-49f3-a43e-0accb9ff4a3b" providerId="ADAL" clId="{83816173-0010-4943-AF50-0C72D9301C53}" dt="2025-07-23T10:33:50.730" v="10247" actId="20577"/>
        <pc:sldMkLst>
          <pc:docMk/>
          <pc:sldMk cId="265671711" sldId="2147479268"/>
        </pc:sldMkLst>
      </pc:sldChg>
      <pc:sldChg chg="modSp add mod">
        <pc:chgData name="Fola Oki (MHHSProgramme)" userId="55c54d09-9099-49f3-a43e-0accb9ff4a3b" providerId="ADAL" clId="{83816173-0010-4943-AF50-0C72D9301C53}" dt="2025-07-23T10:33:43.588" v="10243" actId="20577"/>
        <pc:sldMkLst>
          <pc:docMk/>
          <pc:sldMk cId="2378915966" sldId="2147479269"/>
        </pc:sldMkLst>
      </pc:sldChg>
      <pc:sldMasterChg chg="del">
        <pc:chgData name="Fola Oki (MHHSProgramme)" userId="55c54d09-9099-49f3-a43e-0accb9ff4a3b" providerId="ADAL" clId="{83816173-0010-4943-AF50-0C72D9301C53}" dt="2025-07-02T08:29:20.056" v="14" actId="2696"/>
        <pc:sldMasterMkLst>
          <pc:docMk/>
          <pc:sldMasterMk cId="2460954070" sldId="2147483660"/>
        </pc:sldMasterMkLst>
      </pc:sldMasterChg>
    </pc:docChg>
  </pc:docChgLst>
  <pc:docChgLst>
    <pc:chgData name="Fola Oki (MHHSProgramme)" userId="S::fola.oki@mhhsprogramme.co.uk::55c54d09-9099-49f3-a43e-0accb9ff4a3b" providerId="AD" clId="Web-{ED80517D-9391-981D-EE81-82D5A8EE6017}"/>
    <pc:docChg chg="modSld">
      <pc:chgData name="Fola Oki (MHHSProgramme)" userId="S::fola.oki@mhhsprogramme.co.uk::55c54d09-9099-49f3-a43e-0accb9ff4a3b" providerId="AD" clId="Web-{ED80517D-9391-981D-EE81-82D5A8EE6017}" dt="2025-07-25T10:29:13.976" v="1" actId="20577"/>
      <pc:docMkLst>
        <pc:docMk/>
      </pc:docMkLst>
      <pc:sldChg chg="modSp">
        <pc:chgData name="Fola Oki (MHHSProgramme)" userId="S::fola.oki@mhhsprogramme.co.uk::55c54d09-9099-49f3-a43e-0accb9ff4a3b" providerId="AD" clId="Web-{ED80517D-9391-981D-EE81-82D5A8EE6017}" dt="2025-07-25T10:29:13.976" v="1" actId="20577"/>
        <pc:sldMkLst>
          <pc:docMk/>
          <pc:sldMk cId="2440939243" sldId="2147479132"/>
        </pc:sldMkLst>
        <pc:spChg chg="mod">
          <ac:chgData name="Fola Oki (MHHSProgramme)" userId="S::fola.oki@mhhsprogramme.co.uk::55c54d09-9099-49f3-a43e-0accb9ff4a3b" providerId="AD" clId="Web-{ED80517D-9391-981D-EE81-82D5A8EE6017}" dt="2025-07-25T10:29:13.976" v="1" actId="20577"/>
          <ac:spMkLst>
            <pc:docMk/>
            <pc:sldMk cId="2440939243" sldId="2147479132"/>
            <ac:spMk id="5" creationId="{AC004726-22B6-A2A9-3D9A-E768CD904028}"/>
          </ac:spMkLst>
        </pc:spChg>
      </pc:sldChg>
    </pc:docChg>
  </pc:docChgLst>
  <pc:docChgLst>
    <pc:chgData name="Fola Oki (MHHSProgramme)" userId="S::fola.oki@mhhsprogramme.co.uk::55c54d09-9099-49f3-a43e-0accb9ff4a3b" providerId="AD" clId="Web-{2E285A57-C4B9-EF23-1541-076E28C6E9AA}"/>
    <pc:docChg chg="modSld">
      <pc:chgData name="Fola Oki (MHHSProgramme)" userId="S::fola.oki@mhhsprogramme.co.uk::55c54d09-9099-49f3-a43e-0accb9ff4a3b" providerId="AD" clId="Web-{2E285A57-C4B9-EF23-1541-076E28C6E9AA}" dt="2025-07-23T14:52:52.409" v="11" actId="20577"/>
      <pc:docMkLst>
        <pc:docMk/>
      </pc:docMkLst>
      <pc:sldChg chg="modSp">
        <pc:chgData name="Fola Oki (MHHSProgramme)" userId="S::fola.oki@mhhsprogramme.co.uk::55c54d09-9099-49f3-a43e-0accb9ff4a3b" providerId="AD" clId="Web-{2E285A57-C4B9-EF23-1541-076E28C6E9AA}" dt="2025-07-23T14:52:52.409" v="11" actId="20577"/>
        <pc:sldMkLst>
          <pc:docMk/>
          <pc:sldMk cId="2527159987" sldId="2147374472"/>
        </pc:sldMkLst>
        <pc:spChg chg="mod">
          <ac:chgData name="Fola Oki (MHHSProgramme)" userId="S::fola.oki@mhhsprogramme.co.uk::55c54d09-9099-49f3-a43e-0accb9ff4a3b" providerId="AD" clId="Web-{2E285A57-C4B9-EF23-1541-076E28C6E9AA}" dt="2025-07-23T14:52:52.409" v="11" actId="20577"/>
          <ac:spMkLst>
            <pc:docMk/>
            <pc:sldMk cId="2527159987" sldId="2147374472"/>
            <ac:spMk id="2" creationId="{8D669879-CB69-6049-A75F-4B4E969DD17C}"/>
          </ac:spMkLst>
        </pc:spChg>
        <pc:spChg chg="mod">
          <ac:chgData name="Fola Oki (MHHSProgramme)" userId="S::fola.oki@mhhsprogramme.co.uk::55c54d09-9099-49f3-a43e-0accb9ff4a3b" providerId="AD" clId="Web-{2E285A57-C4B9-EF23-1541-076E28C6E9AA}" dt="2025-07-23T14:52:43.425" v="5" actId="20577"/>
          <ac:spMkLst>
            <pc:docMk/>
            <pc:sldMk cId="2527159987" sldId="2147374472"/>
            <ac:spMk id="3" creationId="{881E9F52-D041-FF4D-A19A-CDD33BA6176B}"/>
          </ac:spMkLst>
        </pc:spChg>
      </pc:sldChg>
    </pc:docChg>
  </pc:docChgLst>
  <pc:docChgLst>
    <pc:chgData name="Fola Oki (MHHSProgramme)" userId="55c54d09-9099-49f3-a43e-0accb9ff4a3b" providerId="ADAL" clId="{0C3F66F8-FC7A-3E44-B795-81F3067575E7}"/>
    <pc:docChg chg="addSld delSld modSld">
      <pc:chgData name="Fola Oki (MHHSProgramme)" userId="55c54d09-9099-49f3-a43e-0accb9ff4a3b" providerId="ADAL" clId="{0C3F66F8-FC7A-3E44-B795-81F3067575E7}" dt="2025-07-25T10:29:51.295" v="49"/>
      <pc:docMkLst>
        <pc:docMk/>
      </pc:docMkLst>
      <pc:sldChg chg="add del">
        <pc:chgData name="Fola Oki (MHHSProgramme)" userId="55c54d09-9099-49f3-a43e-0accb9ff4a3b" providerId="ADAL" clId="{0C3F66F8-FC7A-3E44-B795-81F3067575E7}" dt="2025-07-25T10:29:51.295" v="49"/>
        <pc:sldMkLst>
          <pc:docMk/>
          <pc:sldMk cId="2003566944" sldId="2147479107"/>
        </pc:sldMkLst>
      </pc:sldChg>
      <pc:sldChg chg="del">
        <pc:chgData name="Fola Oki (MHHSProgramme)" userId="55c54d09-9099-49f3-a43e-0accb9ff4a3b" providerId="ADAL" clId="{0C3F66F8-FC7A-3E44-B795-81F3067575E7}" dt="2025-07-24T12:07:22.107" v="41" actId="2696"/>
        <pc:sldMkLst>
          <pc:docMk/>
          <pc:sldMk cId="3309854092" sldId="2147479108"/>
        </pc:sldMkLst>
      </pc:sldChg>
      <pc:sldChg chg="del">
        <pc:chgData name="Fola Oki (MHHSProgramme)" userId="55c54d09-9099-49f3-a43e-0accb9ff4a3b" providerId="ADAL" clId="{0C3F66F8-FC7A-3E44-B795-81F3067575E7}" dt="2025-07-24T12:07:22.161" v="44" actId="2696"/>
        <pc:sldMkLst>
          <pc:docMk/>
          <pc:sldMk cId="2388465736" sldId="2147479109"/>
        </pc:sldMkLst>
      </pc:sldChg>
      <pc:sldChg chg="del">
        <pc:chgData name="Fola Oki (MHHSProgramme)" userId="55c54d09-9099-49f3-a43e-0accb9ff4a3b" providerId="ADAL" clId="{0C3F66F8-FC7A-3E44-B795-81F3067575E7}" dt="2025-07-24T12:07:21.995" v="11" actId="2696"/>
        <pc:sldMkLst>
          <pc:docMk/>
          <pc:sldMk cId="1275292500" sldId="2147479110"/>
        </pc:sldMkLst>
      </pc:sldChg>
      <pc:sldChg chg="del">
        <pc:chgData name="Fola Oki (MHHSProgramme)" userId="55c54d09-9099-49f3-a43e-0accb9ff4a3b" providerId="ADAL" clId="{0C3F66F8-FC7A-3E44-B795-81F3067575E7}" dt="2025-07-24T12:07:22.048" v="24" actId="2696"/>
        <pc:sldMkLst>
          <pc:docMk/>
          <pc:sldMk cId="3666392128" sldId="2147479112"/>
        </pc:sldMkLst>
      </pc:sldChg>
      <pc:sldChg chg="del">
        <pc:chgData name="Fola Oki (MHHSProgramme)" userId="55c54d09-9099-49f3-a43e-0accb9ff4a3b" providerId="ADAL" clId="{0C3F66F8-FC7A-3E44-B795-81F3067575E7}" dt="2025-07-24T12:07:21.964" v="6" actId="2696"/>
        <pc:sldMkLst>
          <pc:docMk/>
          <pc:sldMk cId="2180243773" sldId="2147479113"/>
        </pc:sldMkLst>
      </pc:sldChg>
      <pc:sldChg chg="del">
        <pc:chgData name="Fola Oki (MHHSProgramme)" userId="55c54d09-9099-49f3-a43e-0accb9ff4a3b" providerId="ADAL" clId="{0C3F66F8-FC7A-3E44-B795-81F3067575E7}" dt="2025-07-24T12:07:22.094" v="36" actId="2696"/>
        <pc:sldMkLst>
          <pc:docMk/>
          <pc:sldMk cId="206005050" sldId="2147479114"/>
        </pc:sldMkLst>
      </pc:sldChg>
      <pc:sldChg chg="del">
        <pc:chgData name="Fola Oki (MHHSProgramme)" userId="55c54d09-9099-49f3-a43e-0accb9ff4a3b" providerId="ADAL" clId="{0C3F66F8-FC7A-3E44-B795-81F3067575E7}" dt="2025-07-24T12:07:01.590" v="2" actId="2696"/>
        <pc:sldMkLst>
          <pc:docMk/>
          <pc:sldMk cId="2635051132" sldId="2147479115"/>
        </pc:sldMkLst>
      </pc:sldChg>
      <pc:sldChg chg="del">
        <pc:chgData name="Fola Oki (MHHSProgramme)" userId="55c54d09-9099-49f3-a43e-0accb9ff4a3b" providerId="ADAL" clId="{0C3F66F8-FC7A-3E44-B795-81F3067575E7}" dt="2025-07-24T12:07:22.011" v="15" actId="2696"/>
        <pc:sldMkLst>
          <pc:docMk/>
          <pc:sldMk cId="1361847899" sldId="2147479116"/>
        </pc:sldMkLst>
      </pc:sldChg>
      <pc:sldChg chg="del">
        <pc:chgData name="Fola Oki (MHHSProgramme)" userId="55c54d09-9099-49f3-a43e-0accb9ff4a3b" providerId="ADAL" clId="{0C3F66F8-FC7A-3E44-B795-81F3067575E7}" dt="2025-07-24T12:07:22.077" v="34" actId="2696"/>
        <pc:sldMkLst>
          <pc:docMk/>
          <pc:sldMk cId="2407996911" sldId="2147479117"/>
        </pc:sldMkLst>
      </pc:sldChg>
      <pc:sldChg chg="del">
        <pc:chgData name="Fola Oki (MHHSProgramme)" userId="55c54d09-9099-49f3-a43e-0accb9ff4a3b" providerId="ADAL" clId="{0C3F66F8-FC7A-3E44-B795-81F3067575E7}" dt="2025-07-24T12:07:22.062" v="30" actId="2696"/>
        <pc:sldMkLst>
          <pc:docMk/>
          <pc:sldMk cId="1234498939" sldId="2147479118"/>
        </pc:sldMkLst>
      </pc:sldChg>
      <pc:sldChg chg="del">
        <pc:chgData name="Fola Oki (MHHSProgramme)" userId="55c54d09-9099-49f3-a43e-0accb9ff4a3b" providerId="ADAL" clId="{0C3F66F8-FC7A-3E44-B795-81F3067575E7}" dt="2025-07-24T12:07:22.020" v="17" actId="2696"/>
        <pc:sldMkLst>
          <pc:docMk/>
          <pc:sldMk cId="2899653616" sldId="2147479119"/>
        </pc:sldMkLst>
      </pc:sldChg>
      <pc:sldChg chg="del">
        <pc:chgData name="Fola Oki (MHHSProgramme)" userId="55c54d09-9099-49f3-a43e-0accb9ff4a3b" providerId="ADAL" clId="{0C3F66F8-FC7A-3E44-B795-81F3067575E7}" dt="2025-07-24T12:07:21.971" v="8" actId="2696"/>
        <pc:sldMkLst>
          <pc:docMk/>
          <pc:sldMk cId="3579519698" sldId="2147479120"/>
        </pc:sldMkLst>
      </pc:sldChg>
      <pc:sldChg chg="del">
        <pc:chgData name="Fola Oki (MHHSProgramme)" userId="55c54d09-9099-49f3-a43e-0accb9ff4a3b" providerId="ADAL" clId="{0C3F66F8-FC7A-3E44-B795-81F3067575E7}" dt="2025-07-24T12:07:22.006" v="14" actId="2696"/>
        <pc:sldMkLst>
          <pc:docMk/>
          <pc:sldMk cId="2335003875" sldId="2147479121"/>
        </pc:sldMkLst>
      </pc:sldChg>
      <pc:sldChg chg="del">
        <pc:chgData name="Fola Oki (MHHSProgramme)" userId="55c54d09-9099-49f3-a43e-0accb9ff4a3b" providerId="ADAL" clId="{0C3F66F8-FC7A-3E44-B795-81F3067575E7}" dt="2025-07-24T12:07:22.038" v="22" actId="2696"/>
        <pc:sldMkLst>
          <pc:docMk/>
          <pc:sldMk cId="66672079" sldId="2147479122"/>
        </pc:sldMkLst>
      </pc:sldChg>
      <pc:sldChg chg="del">
        <pc:chgData name="Fola Oki (MHHSProgramme)" userId="55c54d09-9099-49f3-a43e-0accb9ff4a3b" providerId="ADAL" clId="{0C3F66F8-FC7A-3E44-B795-81F3067575E7}" dt="2025-07-24T12:07:21.999" v="12" actId="2696"/>
        <pc:sldMkLst>
          <pc:docMk/>
          <pc:sldMk cId="947995567" sldId="2147479123"/>
        </pc:sldMkLst>
      </pc:sldChg>
      <pc:sldChg chg="del">
        <pc:chgData name="Fola Oki (MHHSProgramme)" userId="55c54d09-9099-49f3-a43e-0accb9ff4a3b" providerId="ADAL" clId="{0C3F66F8-FC7A-3E44-B795-81F3067575E7}" dt="2025-07-24T12:07:22.023" v="18" actId="2696"/>
        <pc:sldMkLst>
          <pc:docMk/>
          <pc:sldMk cId="861195316" sldId="2147479124"/>
        </pc:sldMkLst>
      </pc:sldChg>
      <pc:sldChg chg="del">
        <pc:chgData name="Fola Oki (MHHSProgramme)" userId="55c54d09-9099-49f3-a43e-0accb9ff4a3b" providerId="ADAL" clId="{0C3F66F8-FC7A-3E44-B795-81F3067575E7}" dt="2025-07-24T12:07:22.117" v="43" actId="2696"/>
        <pc:sldMkLst>
          <pc:docMk/>
          <pc:sldMk cId="1838592208" sldId="2147479125"/>
        </pc:sldMkLst>
      </pc:sldChg>
      <pc:sldChg chg="del">
        <pc:chgData name="Fola Oki (MHHSProgramme)" userId="55c54d09-9099-49f3-a43e-0accb9ff4a3b" providerId="ADAL" clId="{0C3F66F8-FC7A-3E44-B795-81F3067575E7}" dt="2025-07-24T12:07:22.042" v="23" actId="2696"/>
        <pc:sldMkLst>
          <pc:docMk/>
          <pc:sldMk cId="2940370808" sldId="2147479127"/>
        </pc:sldMkLst>
      </pc:sldChg>
      <pc:sldChg chg="del">
        <pc:chgData name="Fola Oki (MHHSProgramme)" userId="55c54d09-9099-49f3-a43e-0accb9ff4a3b" providerId="ADAL" clId="{0C3F66F8-FC7A-3E44-B795-81F3067575E7}" dt="2025-07-24T12:07:02.227" v="3" actId="2696"/>
        <pc:sldMkLst>
          <pc:docMk/>
          <pc:sldMk cId="3513044332" sldId="2147479128"/>
        </pc:sldMkLst>
      </pc:sldChg>
      <pc:sldChg chg="del">
        <pc:chgData name="Fola Oki (MHHSProgramme)" userId="55c54d09-9099-49f3-a43e-0accb9ff4a3b" providerId="ADAL" clId="{0C3F66F8-FC7A-3E44-B795-81F3067575E7}" dt="2025-07-24T12:07:22.026" v="19" actId="2696"/>
        <pc:sldMkLst>
          <pc:docMk/>
          <pc:sldMk cId="4155862004" sldId="2147479130"/>
        </pc:sldMkLst>
      </pc:sldChg>
      <pc:sldChg chg="del">
        <pc:chgData name="Fola Oki (MHHSProgramme)" userId="55c54d09-9099-49f3-a43e-0accb9ff4a3b" providerId="ADAL" clId="{0C3F66F8-FC7A-3E44-B795-81F3067575E7}" dt="2025-07-24T12:07:22.180" v="45" actId="2696"/>
        <pc:sldMkLst>
          <pc:docMk/>
          <pc:sldMk cId="3261499820" sldId="2147479131"/>
        </pc:sldMkLst>
      </pc:sldChg>
      <pc:sldChg chg="modSp mod">
        <pc:chgData name="Fola Oki (MHHSProgramme)" userId="55c54d09-9099-49f3-a43e-0accb9ff4a3b" providerId="ADAL" clId="{0C3F66F8-FC7A-3E44-B795-81F3067575E7}" dt="2025-07-24T12:07:14.980" v="4" actId="14100"/>
        <pc:sldMkLst>
          <pc:docMk/>
          <pc:sldMk cId="2440939243" sldId="2147479132"/>
        </pc:sldMkLst>
        <pc:spChg chg="mod">
          <ac:chgData name="Fola Oki (MHHSProgramme)" userId="55c54d09-9099-49f3-a43e-0accb9ff4a3b" providerId="ADAL" clId="{0C3F66F8-FC7A-3E44-B795-81F3067575E7}" dt="2025-07-24T12:07:14.980" v="4" actId="14100"/>
          <ac:spMkLst>
            <pc:docMk/>
            <pc:sldMk cId="2440939243" sldId="2147479132"/>
            <ac:spMk id="3" creationId="{8A265FA0-5CCE-69B0-86DD-4E753F2C8DCB}"/>
          </ac:spMkLst>
        </pc:spChg>
        <pc:spChg chg="mod">
          <ac:chgData name="Fola Oki (MHHSProgramme)" userId="55c54d09-9099-49f3-a43e-0accb9ff4a3b" providerId="ADAL" clId="{0C3F66F8-FC7A-3E44-B795-81F3067575E7}" dt="2025-07-24T12:06:50.815" v="1" actId="20577"/>
          <ac:spMkLst>
            <pc:docMk/>
            <pc:sldMk cId="2440939243" sldId="2147479132"/>
            <ac:spMk id="5" creationId="{AC004726-22B6-A2A9-3D9A-E768CD904028}"/>
          </ac:spMkLst>
        </pc:spChg>
      </pc:sldChg>
      <pc:sldChg chg="del">
        <pc:chgData name="Fola Oki (MHHSProgramme)" userId="55c54d09-9099-49f3-a43e-0accb9ff4a3b" providerId="ADAL" clId="{0C3F66F8-FC7A-3E44-B795-81F3067575E7}" dt="2025-07-24T12:07:22.034" v="21" actId="2696"/>
        <pc:sldMkLst>
          <pc:docMk/>
          <pc:sldMk cId="1149064663" sldId="2147479133"/>
        </pc:sldMkLst>
      </pc:sldChg>
      <pc:sldChg chg="del">
        <pc:chgData name="Fola Oki (MHHSProgramme)" userId="55c54d09-9099-49f3-a43e-0accb9ff4a3b" providerId="ADAL" clId="{0C3F66F8-FC7A-3E44-B795-81F3067575E7}" dt="2025-07-24T12:07:22.097" v="37" actId="2696"/>
        <pc:sldMkLst>
          <pc:docMk/>
          <pc:sldMk cId="3850177528" sldId="2147479134"/>
        </pc:sldMkLst>
      </pc:sldChg>
      <pc:sldChg chg="del">
        <pc:chgData name="Fola Oki (MHHSProgramme)" userId="55c54d09-9099-49f3-a43e-0accb9ff4a3b" providerId="ADAL" clId="{0C3F66F8-FC7A-3E44-B795-81F3067575E7}" dt="2025-07-24T12:07:22.057" v="28" actId="2696"/>
        <pc:sldMkLst>
          <pc:docMk/>
          <pc:sldMk cId="3895489179" sldId="2147479135"/>
        </pc:sldMkLst>
      </pc:sldChg>
      <pc:sldChg chg="del">
        <pc:chgData name="Fola Oki (MHHSProgramme)" userId="55c54d09-9099-49f3-a43e-0accb9ff4a3b" providerId="ADAL" clId="{0C3F66F8-FC7A-3E44-B795-81F3067575E7}" dt="2025-07-24T12:07:29.145" v="46" actId="2696"/>
        <pc:sldMkLst>
          <pc:docMk/>
          <pc:sldMk cId="1841957092" sldId="2147479249"/>
        </pc:sldMkLst>
      </pc:sldChg>
      <pc:sldChg chg="del">
        <pc:chgData name="Fola Oki (MHHSProgramme)" userId="55c54d09-9099-49f3-a43e-0accb9ff4a3b" providerId="ADAL" clId="{0C3F66F8-FC7A-3E44-B795-81F3067575E7}" dt="2025-07-24T12:07:21.981" v="10" actId="2696"/>
        <pc:sldMkLst>
          <pc:docMk/>
          <pc:sldMk cId="1942539085" sldId="2147479250"/>
        </pc:sldMkLst>
      </pc:sldChg>
      <pc:sldChg chg="del">
        <pc:chgData name="Fola Oki (MHHSProgramme)" userId="55c54d09-9099-49f3-a43e-0accb9ff4a3b" providerId="ADAL" clId="{0C3F66F8-FC7A-3E44-B795-81F3067575E7}" dt="2025-07-24T12:07:22.050" v="25" actId="2696"/>
        <pc:sldMkLst>
          <pc:docMk/>
          <pc:sldMk cId="392506312" sldId="2147479251"/>
        </pc:sldMkLst>
      </pc:sldChg>
      <pc:sldChg chg="del">
        <pc:chgData name="Fola Oki (MHHSProgramme)" userId="55c54d09-9099-49f3-a43e-0accb9ff4a3b" providerId="ADAL" clId="{0C3F66F8-FC7A-3E44-B795-81F3067575E7}" dt="2025-07-24T12:07:22.060" v="29" actId="2696"/>
        <pc:sldMkLst>
          <pc:docMk/>
          <pc:sldMk cId="468112449" sldId="2147479252"/>
        </pc:sldMkLst>
      </pc:sldChg>
      <pc:sldChg chg="del">
        <pc:chgData name="Fola Oki (MHHSProgramme)" userId="55c54d09-9099-49f3-a43e-0accb9ff4a3b" providerId="ADAL" clId="{0C3F66F8-FC7A-3E44-B795-81F3067575E7}" dt="2025-07-24T12:07:22.104" v="40" actId="2696"/>
        <pc:sldMkLst>
          <pc:docMk/>
          <pc:sldMk cId="634312584" sldId="2147479253"/>
        </pc:sldMkLst>
      </pc:sldChg>
      <pc:sldChg chg="del">
        <pc:chgData name="Fola Oki (MHHSProgramme)" userId="55c54d09-9099-49f3-a43e-0accb9ff4a3b" providerId="ADAL" clId="{0C3F66F8-FC7A-3E44-B795-81F3067575E7}" dt="2025-07-24T12:07:21.967" v="7" actId="2696"/>
        <pc:sldMkLst>
          <pc:docMk/>
          <pc:sldMk cId="636160931" sldId="2147479254"/>
        </pc:sldMkLst>
      </pc:sldChg>
      <pc:sldChg chg="del">
        <pc:chgData name="Fola Oki (MHHSProgramme)" userId="55c54d09-9099-49f3-a43e-0accb9ff4a3b" providerId="ADAL" clId="{0C3F66F8-FC7A-3E44-B795-81F3067575E7}" dt="2025-07-24T12:07:22.052" v="26" actId="2696"/>
        <pc:sldMkLst>
          <pc:docMk/>
          <pc:sldMk cId="1272888935" sldId="2147479255"/>
        </pc:sldMkLst>
      </pc:sldChg>
      <pc:sldChg chg="del">
        <pc:chgData name="Fola Oki (MHHSProgramme)" userId="55c54d09-9099-49f3-a43e-0accb9ff4a3b" providerId="ADAL" clId="{0C3F66F8-FC7A-3E44-B795-81F3067575E7}" dt="2025-07-24T12:07:22.072" v="33" actId="2696"/>
        <pc:sldMkLst>
          <pc:docMk/>
          <pc:sldMk cId="709031265" sldId="2147479256"/>
        </pc:sldMkLst>
      </pc:sldChg>
      <pc:sldChg chg="del">
        <pc:chgData name="Fola Oki (MHHSProgramme)" userId="55c54d09-9099-49f3-a43e-0accb9ff4a3b" providerId="ADAL" clId="{0C3F66F8-FC7A-3E44-B795-81F3067575E7}" dt="2025-07-24T12:07:22.054" v="27" actId="2696"/>
        <pc:sldMkLst>
          <pc:docMk/>
          <pc:sldMk cId="3829231672" sldId="2147479257"/>
        </pc:sldMkLst>
      </pc:sldChg>
      <pc:sldChg chg="del">
        <pc:chgData name="Fola Oki (MHHSProgramme)" userId="55c54d09-9099-49f3-a43e-0accb9ff4a3b" providerId="ADAL" clId="{0C3F66F8-FC7A-3E44-B795-81F3067575E7}" dt="2025-07-24T12:07:22.099" v="38" actId="2696"/>
        <pc:sldMkLst>
          <pc:docMk/>
          <pc:sldMk cId="367830606" sldId="2147479258"/>
        </pc:sldMkLst>
      </pc:sldChg>
      <pc:sldChg chg="del">
        <pc:chgData name="Fola Oki (MHHSProgramme)" userId="55c54d09-9099-49f3-a43e-0accb9ff4a3b" providerId="ADAL" clId="{0C3F66F8-FC7A-3E44-B795-81F3067575E7}" dt="2025-07-24T12:07:21.957" v="5" actId="2696"/>
        <pc:sldMkLst>
          <pc:docMk/>
          <pc:sldMk cId="4189203759" sldId="2147479259"/>
        </pc:sldMkLst>
      </pc:sldChg>
      <pc:sldChg chg="del">
        <pc:chgData name="Fola Oki (MHHSProgramme)" userId="55c54d09-9099-49f3-a43e-0accb9ff4a3b" providerId="ADAL" clId="{0C3F66F8-FC7A-3E44-B795-81F3067575E7}" dt="2025-07-24T12:07:22.102" v="39" actId="2696"/>
        <pc:sldMkLst>
          <pc:docMk/>
          <pc:sldMk cId="3987986015" sldId="2147479260"/>
        </pc:sldMkLst>
      </pc:sldChg>
      <pc:sldChg chg="add del">
        <pc:chgData name="Fola Oki (MHHSProgramme)" userId="55c54d09-9099-49f3-a43e-0accb9ff4a3b" providerId="ADAL" clId="{0C3F66F8-FC7A-3E44-B795-81F3067575E7}" dt="2025-07-25T10:29:51.295" v="49"/>
        <pc:sldMkLst>
          <pc:docMk/>
          <pc:sldMk cId="1885603181" sldId="2147479261"/>
        </pc:sldMkLst>
      </pc:sldChg>
      <pc:sldChg chg="del">
        <pc:chgData name="Fola Oki (MHHSProgramme)" userId="55c54d09-9099-49f3-a43e-0accb9ff4a3b" providerId="ADAL" clId="{0C3F66F8-FC7A-3E44-B795-81F3067575E7}" dt="2025-07-24T12:07:22.031" v="20" actId="2696"/>
        <pc:sldMkLst>
          <pc:docMk/>
          <pc:sldMk cId="1018470460" sldId="2147479262"/>
        </pc:sldMkLst>
      </pc:sldChg>
      <pc:sldChg chg="del">
        <pc:chgData name="Fola Oki (MHHSProgramme)" userId="55c54d09-9099-49f3-a43e-0accb9ff4a3b" providerId="ADAL" clId="{0C3F66F8-FC7A-3E44-B795-81F3067575E7}" dt="2025-07-24T12:07:22.070" v="32" actId="2696"/>
        <pc:sldMkLst>
          <pc:docMk/>
          <pc:sldMk cId="3640454322" sldId="2147479263"/>
        </pc:sldMkLst>
      </pc:sldChg>
      <pc:sldChg chg="del">
        <pc:chgData name="Fola Oki (MHHSProgramme)" userId="55c54d09-9099-49f3-a43e-0accb9ff4a3b" providerId="ADAL" clId="{0C3F66F8-FC7A-3E44-B795-81F3067575E7}" dt="2025-07-24T12:07:22.066" v="31" actId="2696"/>
        <pc:sldMkLst>
          <pc:docMk/>
          <pc:sldMk cId="3756418782" sldId="2147479264"/>
        </pc:sldMkLst>
      </pc:sldChg>
      <pc:sldChg chg="del">
        <pc:chgData name="Fola Oki (MHHSProgramme)" userId="55c54d09-9099-49f3-a43e-0accb9ff4a3b" providerId="ADAL" clId="{0C3F66F8-FC7A-3E44-B795-81F3067575E7}" dt="2025-07-24T12:07:22.002" v="13" actId="2696"/>
        <pc:sldMkLst>
          <pc:docMk/>
          <pc:sldMk cId="2873227561" sldId="2147479265"/>
        </pc:sldMkLst>
      </pc:sldChg>
      <pc:sldChg chg="del">
        <pc:chgData name="Fola Oki (MHHSProgramme)" userId="55c54d09-9099-49f3-a43e-0accb9ff4a3b" providerId="ADAL" clId="{0C3F66F8-FC7A-3E44-B795-81F3067575E7}" dt="2025-07-24T12:07:22.089" v="35" actId="2696"/>
        <pc:sldMkLst>
          <pc:docMk/>
          <pc:sldMk cId="1512406514" sldId="2147479266"/>
        </pc:sldMkLst>
      </pc:sldChg>
      <pc:sldChg chg="del">
        <pc:chgData name="Fola Oki (MHHSProgramme)" userId="55c54d09-9099-49f3-a43e-0accb9ff4a3b" providerId="ADAL" clId="{0C3F66F8-FC7A-3E44-B795-81F3067575E7}" dt="2025-07-24T12:07:21.977" v="9" actId="2696"/>
        <pc:sldMkLst>
          <pc:docMk/>
          <pc:sldMk cId="2675122444" sldId="2147479267"/>
        </pc:sldMkLst>
      </pc:sldChg>
      <pc:sldChg chg="del">
        <pc:chgData name="Fola Oki (MHHSProgramme)" userId="55c54d09-9099-49f3-a43e-0accb9ff4a3b" providerId="ADAL" clId="{0C3F66F8-FC7A-3E44-B795-81F3067575E7}" dt="2025-07-24T12:07:22.114" v="42" actId="2696"/>
        <pc:sldMkLst>
          <pc:docMk/>
          <pc:sldMk cId="265671711" sldId="2147479268"/>
        </pc:sldMkLst>
      </pc:sldChg>
      <pc:sldChg chg="del">
        <pc:chgData name="Fola Oki (MHHSProgramme)" userId="55c54d09-9099-49f3-a43e-0accb9ff4a3b" providerId="ADAL" clId="{0C3F66F8-FC7A-3E44-B795-81F3067575E7}" dt="2025-07-24T12:07:22.016" v="16" actId="2696"/>
        <pc:sldMkLst>
          <pc:docMk/>
          <pc:sldMk cId="2378915966" sldId="2147479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809E9-2EDA-8844-94C9-5B3F746AB052}" type="datetimeFigureOut">
              <a:rPr lang="en-GB" smtClean="0"/>
              <a:t>25/07/2025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5C7CFE-AEA7-AD49-9D3F-C8A4298C76E1}" type="slidenum">
              <a:rPr lang="en-GB" smtClean="0"/>
              <a:t>‹#›</a:t>
            </a:fld>
            <a:endParaRPr lang="en-GB"/>
          </a:p>
        </p:txBody>
      </p:sp>
    </p:spTree>
    <p:extLst>
      <p:ext uri="{BB962C8B-B14F-4D97-AF65-F5344CB8AC3E}">
        <p14:creationId xmlns:p14="http://schemas.microsoft.com/office/powerpoint/2010/main" val="2374364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AA2758-3224-6149-9B77-93EC5960016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4977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866715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D4D10-AA21-CD9E-150D-11873DAECCA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DF1ADA-1094-2EEF-461F-EABF20957E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8C9531-F714-A3EA-FF07-AB54022BC5CC}"/>
              </a:ext>
            </a:extLst>
          </p:cNvPr>
          <p:cNvSpPr>
            <a:spLocks noGrp="1"/>
          </p:cNvSpPr>
          <p:nvPr>
            <p:ph type="body" idx="1"/>
          </p:nvPr>
        </p:nvSpPr>
        <p:spPr/>
        <p:txBody>
          <a:bodyPr/>
          <a:lstStyle/>
          <a:p>
            <a:endParaRPr lang="en-GB"/>
          </a:p>
        </p:txBody>
      </p:sp>
    </p:spTree>
    <p:extLst>
      <p:ext uri="{BB962C8B-B14F-4D97-AF65-F5344CB8AC3E}">
        <p14:creationId xmlns:p14="http://schemas.microsoft.com/office/powerpoint/2010/main" val="623930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06B35-3A5E-DA44-9D21-A57E8849906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959547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bg>
      <p:bgPr>
        <a:solidFill>
          <a:schemeClr val="accent1"/>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1E221D33-3BEF-884F-B10F-57F5C0ACCE11}" type="datetime1">
              <a:rPr lang="en-GB" smtClean="0"/>
              <a:t>25/07/2025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4D4666D-794D-704D-A6E2-538ECC652D9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1603565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lide 6">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4"/>
            <a:ext cx="6109358" cy="6154220"/>
          </a:xfrm>
        </p:spPr>
        <p:txBody>
          <a:bodyPr anchor="ctr"/>
          <a:lstStyle>
            <a:lvl1pPr algn="ctr">
              <a:defRPr/>
            </a:lvl1pPr>
          </a:lstStyle>
          <a:p>
            <a:endParaRPr lang="en-GB"/>
          </a:p>
        </p:txBody>
      </p:sp>
      <p:sp>
        <p:nvSpPr>
          <p:cNvPr id="43" name="Text Placeholder 42">
            <a:extLst>
              <a:ext uri="{FF2B5EF4-FFF2-40B4-BE49-F238E27FC236}">
                <a16:creationId xmlns:a16="http://schemas.microsoft.com/office/drawing/2014/main" id="{89FF5593-6CC8-054D-88F6-35E45966D4BF}"/>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sp>
        <p:nvSpPr>
          <p:cNvPr id="49" name="Date Placeholder 3">
            <a:extLst>
              <a:ext uri="{FF2B5EF4-FFF2-40B4-BE49-F238E27FC236}">
                <a16:creationId xmlns:a16="http://schemas.microsoft.com/office/drawing/2014/main" id="{899793CC-9355-3240-A589-4E2569CB909D}"/>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25/07/2025</a:t>
            </a:fld>
            <a:endParaRPr lang="en-GB"/>
          </a:p>
        </p:txBody>
      </p:sp>
      <p:sp>
        <p:nvSpPr>
          <p:cNvPr id="50" name="Footer Placeholder 4">
            <a:extLst>
              <a:ext uri="{FF2B5EF4-FFF2-40B4-BE49-F238E27FC236}">
                <a16:creationId xmlns:a16="http://schemas.microsoft.com/office/drawing/2014/main" id="{6C8EC80A-C520-A241-A11B-7DAE82036893}"/>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4" name="Graphic 13">
            <a:extLst>
              <a:ext uri="{FF2B5EF4-FFF2-40B4-BE49-F238E27FC236}">
                <a16:creationId xmlns:a16="http://schemas.microsoft.com/office/drawing/2014/main" id="{E946CC07-7050-B749-B323-CA504ABAA71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635203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Slide 7">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14374"/>
            <a:ext cx="6109358" cy="6143379"/>
          </a:xfrm>
        </p:spPr>
        <p:txBody>
          <a:bodyPr anchor="ctr"/>
          <a:lstStyle>
            <a:lvl1pPr algn="ctr">
              <a:defRPr>
                <a:solidFill>
                  <a:schemeClr val="bg1"/>
                </a:solidFill>
              </a:defRPr>
            </a:lvl1pPr>
          </a:lstStyle>
          <a:p>
            <a:endParaRPr lang="en-GB"/>
          </a:p>
        </p:txBody>
      </p:sp>
      <p:sp>
        <p:nvSpPr>
          <p:cNvPr id="12" name="Date Placeholder 3">
            <a:extLst>
              <a:ext uri="{FF2B5EF4-FFF2-40B4-BE49-F238E27FC236}">
                <a16:creationId xmlns:a16="http://schemas.microsoft.com/office/drawing/2014/main" id="{236708FA-69DA-BD4B-8D48-0C589473AD6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938C61D5-DAF2-8849-A5A9-FB3E84D9B59E}" type="datetime1">
              <a:rPr lang="en-GB" smtClean="0"/>
              <a:t>25/07/2025</a:t>
            </a:fld>
            <a:endParaRPr lang="en-GB"/>
          </a:p>
        </p:txBody>
      </p:sp>
      <p:sp>
        <p:nvSpPr>
          <p:cNvPr id="13" name="Footer Placeholder 4">
            <a:extLst>
              <a:ext uri="{FF2B5EF4-FFF2-40B4-BE49-F238E27FC236}">
                <a16:creationId xmlns:a16="http://schemas.microsoft.com/office/drawing/2014/main" id="{46A8014C-43F0-3143-9032-950C5CECC5BC}"/>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A75A5C-EFCF-AA41-831C-BE9B1E54DCAE}"/>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2A8DB7B-B93E-CA49-94CB-E7076C0D916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259255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0" name="Graphic 9">
            <a:extLst>
              <a:ext uri="{FF2B5EF4-FFF2-40B4-BE49-F238E27FC236}">
                <a16:creationId xmlns:a16="http://schemas.microsoft.com/office/drawing/2014/main" id="{1BF46656-EDC9-A446-B733-34D2530A422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2644429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Re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68600" y="824881"/>
            <a:ext cx="6654800" cy="5329333"/>
          </a:xfrm>
        </p:spPr>
        <p:txBody>
          <a:bodyPr lIns="0" tIns="0" rIns="0" bIns="0" anchor="ctr">
            <a:noAutofit/>
          </a:bodyPr>
          <a:lstStyle>
            <a:lvl1pPr marL="0" marR="3081" indent="0" algn="ctr" defTabSz="914400" rtl="0" eaLnBrk="1" latinLnBrk="0" hangingPunct="1">
              <a:lnSpc>
                <a:spcPct val="90000"/>
              </a:lnSpc>
              <a:spcBef>
                <a:spcPts val="0"/>
              </a:spcBef>
              <a:buNone/>
              <a:defRPr lang="en-GB" sz="10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7" name="Text Placeholder 16">
            <a:extLst>
              <a:ext uri="{FF2B5EF4-FFF2-40B4-BE49-F238E27FC236}">
                <a16:creationId xmlns:a16="http://schemas.microsoft.com/office/drawing/2014/main" id="{9355C4ED-F29C-D048-9612-125CC0A8C72C}"/>
              </a:ext>
            </a:extLst>
          </p:cNvPr>
          <p:cNvSpPr>
            <a:spLocks noGrp="1"/>
          </p:cNvSpPr>
          <p:nvPr>
            <p:ph type="body" sz="quarter" idx="14"/>
          </p:nvPr>
        </p:nvSpPr>
        <p:spPr>
          <a:xfrm>
            <a:off x="309563" y="824881"/>
            <a:ext cx="2459037" cy="1981819"/>
          </a:xfrm>
        </p:spPr>
        <p:txBody>
          <a:bodyPr lIns="0" tIns="0" rIns="0" bIns="0">
            <a:noAutofit/>
          </a:bodyPr>
          <a:lstStyle>
            <a:lvl1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1pPr>
            <a:lvl2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2pPr>
            <a:lvl3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3pPr>
            <a:lvl4pPr marL="0" indent="0" algn="l" defTabSz="914400" rtl="0" eaLnBrk="1" latinLnBrk="0" hangingPunct="1">
              <a:lnSpc>
                <a:spcPct val="114000"/>
              </a:lnSpc>
              <a:spcBef>
                <a:spcPct val="0"/>
              </a:spcBef>
              <a:buFont typeface="Arial" panose="020B0604020202020204" pitchFamily="34" charset="0"/>
              <a:buNone/>
              <a:tabLst/>
              <a:defRPr lang="en-GB" sz="1150" kern="1200" spc="0" baseline="0" smtClean="0">
                <a:solidFill>
                  <a:schemeClr val="bg1"/>
                </a:solidFill>
                <a:latin typeface="Arial"/>
                <a:ea typeface="+mn-ea"/>
                <a:cs typeface="Arial"/>
              </a:defRPr>
            </a:lvl4pPr>
            <a:lvl5pPr marL="0" indent="0" algn="l" defTabSz="914400" rtl="0" eaLnBrk="1" latinLnBrk="0" hangingPunct="1">
              <a:lnSpc>
                <a:spcPct val="114000"/>
              </a:lnSpc>
              <a:spcBef>
                <a:spcPct val="0"/>
              </a:spcBef>
              <a:buFont typeface="Arial" panose="020B0604020202020204" pitchFamily="34" charset="0"/>
              <a:buNone/>
              <a:tabLst/>
              <a:defRPr lang="en-GB" sz="1150" kern="1200" spc="0" baseline="0" dirty="0" smtClean="0">
                <a:solidFill>
                  <a:schemeClr val="bg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15" name="Graphic 14">
            <a:extLst>
              <a:ext uri="{FF2B5EF4-FFF2-40B4-BE49-F238E27FC236}">
                <a16:creationId xmlns:a16="http://schemas.microsoft.com/office/drawing/2014/main" id="{5ACAB7D5-60D9-8C40-8A10-A70B72FB317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5946961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9_Title and Content">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263414B6-4E29-ED45-A571-82A356036AAC}" type="datetime1">
              <a:rPr lang="en-GB" smtClean="0"/>
              <a:t>25/07/2025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AADB55DD-B6F5-2E46-9052-B9ADDEF5B1B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854731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4FD11869-2CAD-924A-B68E-9CA278F109C0}" type="datetime1">
              <a:rPr lang="en-GB" smtClean="0"/>
              <a:t>25/07/2025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1348C67-86CC-B740-B6C8-079D8C3C3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055495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6_Title and Content">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A011F0B-B00C-5E4F-927E-EDF4718E2998}" type="datetime1">
              <a:rPr lang="en-GB" smtClean="0"/>
              <a:t>25/07/2025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6F4EE6CF-6194-F64A-A78A-1A963DE0F62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527774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8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271698" y="824881"/>
            <a:ext cx="7087996" cy="5329333"/>
          </a:xfrm>
        </p:spPr>
        <p:txBody>
          <a:bodyPr lIns="0" tIns="0" rIns="0" bIns="0">
            <a:noAutofit/>
          </a:bodyPr>
          <a:lstStyle>
            <a:lvl1pPr marL="0" marR="3081" indent="0" algn="l" defTabSz="914400" rtl="0" eaLnBrk="1" latinLnBrk="0" hangingPunct="1">
              <a:lnSpc>
                <a:spcPct val="90000"/>
              </a:lnSpc>
              <a:spcBef>
                <a:spcPts val="0"/>
              </a:spcBef>
              <a:buNone/>
              <a:defRPr lang="en-GB" sz="5000" kern="1200" spc="-58"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1200"/>
              </a:spcBef>
              <a:buNone/>
              <a:defRPr lang="en-GB" sz="42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a:p>
            <a:pPr lvl="1"/>
            <a:r>
              <a:rPr lang="en-GB"/>
              <a:t>Second level</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6FDCB8A7-D8C1-474B-BC64-182DA03CFE44}" type="datetime1">
              <a:rPr lang="en-GB" smtClean="0"/>
              <a:t>25/07/2025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CEAD88DC-91E8-8240-B22F-7F700A78373C}"/>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5677495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Title and Conten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bg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bg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bg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grpSp>
        <p:nvGrpSpPr>
          <p:cNvPr id="11" name="Group 10">
            <a:extLst>
              <a:ext uri="{FF2B5EF4-FFF2-40B4-BE49-F238E27FC236}">
                <a16:creationId xmlns:a16="http://schemas.microsoft.com/office/drawing/2014/main" id="{F85C587C-1700-944A-8F52-6237D3E353FD}"/>
              </a:ext>
            </a:extLst>
          </p:cNvPr>
          <p:cNvGrpSpPr/>
          <p:nvPr userDrawn="1"/>
        </p:nvGrpSpPr>
        <p:grpSpPr>
          <a:xfrm>
            <a:off x="0" y="305303"/>
            <a:ext cx="12192000" cy="398477"/>
            <a:chOff x="4538444" y="318053"/>
            <a:chExt cx="2709644" cy="398477"/>
          </a:xfrm>
        </p:grpSpPr>
        <p:cxnSp>
          <p:nvCxnSpPr>
            <p:cNvPr id="12" name="Straight Connector 11">
              <a:extLst>
                <a:ext uri="{FF2B5EF4-FFF2-40B4-BE49-F238E27FC236}">
                  <a16:creationId xmlns:a16="http://schemas.microsoft.com/office/drawing/2014/main" id="{31D99C98-0424-B248-B12E-302DA0F80BF8}"/>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01233C5-AC46-9E44-8F2F-E23D49830B9D}"/>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2EF27EE-57C3-2044-A567-50057F3ACB4F}" type="datetime1">
              <a:rPr lang="en-GB" smtClean="0"/>
              <a:t>25/07/2025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pic>
        <p:nvPicPr>
          <p:cNvPr id="17" name="Graphic 16">
            <a:extLst>
              <a:ext uri="{FF2B5EF4-FFF2-40B4-BE49-F238E27FC236}">
                <a16:creationId xmlns:a16="http://schemas.microsoft.com/office/drawing/2014/main" id="{55F15E7A-8C2A-4D49-9C28-B32F43AB88B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073418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9" name="Text Placeholder 8">
            <a:extLst>
              <a:ext uri="{FF2B5EF4-FFF2-40B4-BE49-F238E27FC236}">
                <a16:creationId xmlns:a16="http://schemas.microsoft.com/office/drawing/2014/main" id="{FAAD3511-B418-EE43-BEAA-73EB8106D676}"/>
              </a:ext>
            </a:extLst>
          </p:cNvPr>
          <p:cNvSpPr>
            <a:spLocks noGrp="1"/>
          </p:cNvSpPr>
          <p:nvPr>
            <p:ph type="body" sz="quarter" idx="13"/>
          </p:nvPr>
        </p:nvSpPr>
        <p:spPr>
          <a:xfrm>
            <a:off x="309798" y="929379"/>
            <a:ext cx="10499936"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37AE9C42-4360-7346-8253-720261CBF977}" type="datetime1">
              <a:rPr lang="en-GB" smtClean="0"/>
              <a:t>25/07/2025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Tree>
    <p:extLst>
      <p:ext uri="{BB962C8B-B14F-4D97-AF65-F5344CB8AC3E}">
        <p14:creationId xmlns:p14="http://schemas.microsoft.com/office/powerpoint/2010/main" val="3842408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Aqua">
    <p:bg>
      <p:bgPr>
        <a:solidFill>
          <a:srgbClr val="00B4AC"/>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04106910-2FF3-8B45-A5FF-221A098DA9FE}" type="datetime1">
              <a:rPr lang="en-GB" smtClean="0"/>
              <a:t>25/07/2025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219BAF97-0239-CC41-8B63-81F46559212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5525824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CD878C22-A3A8-EC47-9678-58EEAD86EA42}" type="datetime1">
              <a:rPr lang="en-GB" smtClean="0"/>
              <a:t>25/07/2025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grpSp>
        <p:nvGrpSpPr>
          <p:cNvPr id="5" name="Group 4">
            <a:extLst>
              <a:ext uri="{FF2B5EF4-FFF2-40B4-BE49-F238E27FC236}">
                <a16:creationId xmlns:a16="http://schemas.microsoft.com/office/drawing/2014/main" id="{7851C52A-99F9-6848-A104-801F3DD84E5A}"/>
              </a:ext>
            </a:extLst>
          </p:cNvPr>
          <p:cNvGrpSpPr/>
          <p:nvPr userDrawn="1"/>
        </p:nvGrpSpPr>
        <p:grpSpPr>
          <a:xfrm>
            <a:off x="309798" y="1067478"/>
            <a:ext cx="5722847" cy="1523081"/>
            <a:chOff x="317501" y="1067478"/>
            <a:chExt cx="5715144" cy="1523081"/>
          </a:xfrm>
        </p:grpSpPr>
        <p:sp>
          <p:nvSpPr>
            <p:cNvPr id="7" name="object 3">
              <a:extLst>
                <a:ext uri="{FF2B5EF4-FFF2-40B4-BE49-F238E27FC236}">
                  <a16:creationId xmlns:a16="http://schemas.microsoft.com/office/drawing/2014/main" id="{64ACE531-EB2F-6847-90B5-B7582EC379A6}"/>
                </a:ext>
              </a:extLst>
            </p:cNvPr>
            <p:cNvSpPr/>
            <p:nvPr userDrawn="1"/>
          </p:nvSpPr>
          <p:spPr>
            <a:xfrm>
              <a:off x="317501" y="1067478"/>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sp>
          <p:nvSpPr>
            <p:cNvPr id="10" name="object 24">
              <a:extLst>
                <a:ext uri="{FF2B5EF4-FFF2-40B4-BE49-F238E27FC236}">
                  <a16:creationId xmlns:a16="http://schemas.microsoft.com/office/drawing/2014/main" id="{8CE4EE00-5005-5F45-8900-028744BFB846}"/>
                </a:ext>
              </a:extLst>
            </p:cNvPr>
            <p:cNvSpPr/>
            <p:nvPr userDrawn="1"/>
          </p:nvSpPr>
          <p:spPr>
            <a:xfrm>
              <a:off x="317501" y="2590559"/>
              <a:ext cx="5715144" cy="0"/>
            </a:xfrm>
            <a:custGeom>
              <a:avLst/>
              <a:gdLst/>
              <a:ahLst/>
              <a:cxnLst/>
              <a:rect l="l" t="t" r="r" b="b"/>
              <a:pathLst>
                <a:path w="9424035">
                  <a:moveTo>
                    <a:pt x="0" y="0"/>
                  </a:moveTo>
                  <a:lnTo>
                    <a:pt x="9423796" y="0"/>
                  </a:lnTo>
                </a:path>
              </a:pathLst>
            </a:custGeom>
            <a:ln w="6350">
              <a:solidFill>
                <a:srgbClr val="051426"/>
              </a:solidFill>
            </a:ln>
          </p:spPr>
          <p:txBody>
            <a:bodyPr wrap="square" lIns="0" tIns="0" rIns="0" bIns="0" rtlCol="0"/>
            <a:lstStyle/>
            <a:p>
              <a:endParaRPr sz="662"/>
            </a:p>
          </p:txBody>
        </p:sp>
      </p:grpSp>
      <p:sp>
        <p:nvSpPr>
          <p:cNvPr id="4" name="Picture Placeholder 3">
            <a:extLst>
              <a:ext uri="{FF2B5EF4-FFF2-40B4-BE49-F238E27FC236}">
                <a16:creationId xmlns:a16="http://schemas.microsoft.com/office/drawing/2014/main" id="{992EAAA7-1C4C-0744-B048-00005AF4BC7E}"/>
              </a:ext>
            </a:extLst>
          </p:cNvPr>
          <p:cNvSpPr>
            <a:spLocks noGrp="1"/>
          </p:cNvSpPr>
          <p:nvPr>
            <p:ph type="pic" sz="quarter" idx="13"/>
          </p:nvPr>
        </p:nvSpPr>
        <p:spPr>
          <a:xfrm>
            <a:off x="7133165" y="1041165"/>
            <a:ext cx="4741335" cy="5435600"/>
          </a:xfrm>
        </p:spPr>
        <p:txBody>
          <a:bodyPr anchor="ctr">
            <a:normAutofit/>
          </a:bodyPr>
          <a:lstStyle>
            <a:lvl1pPr algn="ctr">
              <a:defRPr sz="1200"/>
            </a:lvl1pPr>
          </a:lstStyle>
          <a:p>
            <a:endParaRPr lang="en-GB"/>
          </a:p>
        </p:txBody>
      </p:sp>
      <p:sp>
        <p:nvSpPr>
          <p:cNvPr id="12" name="Text Placeholder 11">
            <a:extLst>
              <a:ext uri="{FF2B5EF4-FFF2-40B4-BE49-F238E27FC236}">
                <a16:creationId xmlns:a16="http://schemas.microsoft.com/office/drawing/2014/main" id="{01FC261C-9FA9-3848-889B-C614AFA3ECE5}"/>
              </a:ext>
            </a:extLst>
          </p:cNvPr>
          <p:cNvSpPr>
            <a:spLocks noGrp="1"/>
          </p:cNvSpPr>
          <p:nvPr>
            <p:ph type="body" sz="quarter" idx="14"/>
          </p:nvPr>
        </p:nvSpPr>
        <p:spPr>
          <a:xfrm>
            <a:off x="309798" y="1206266"/>
            <a:ext cx="2700000" cy="1326316"/>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171450" marR="3081" indent="-17145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marL="88900" marR="3081" lvl="2" indent="-88900" algn="l" defTabSz="914400" rtl="0" eaLnBrk="1" latinLnBrk="0" hangingPunct="1">
              <a:lnSpc>
                <a:spcPct val="105000"/>
              </a:lnSpc>
              <a:spcBef>
                <a:spcPts val="500"/>
              </a:spcBef>
              <a:buFont typeface="Arial" panose="020B0604020202020204" pitchFamily="34" charset="0"/>
              <a:buChar char="•"/>
              <a:tabLst/>
            </a:pPr>
            <a:r>
              <a:rPr lang="en-GB"/>
              <a:t>Third level</a:t>
            </a:r>
          </a:p>
          <a:p>
            <a:pPr lvl="3"/>
            <a:r>
              <a:rPr lang="en-GB"/>
              <a:t>Fourth level</a:t>
            </a:r>
          </a:p>
          <a:p>
            <a:pPr lvl="4"/>
            <a:r>
              <a:rPr lang="en-GB"/>
              <a:t>Fifth level</a:t>
            </a:r>
          </a:p>
        </p:txBody>
      </p:sp>
      <p:sp>
        <p:nvSpPr>
          <p:cNvPr id="16" name="Text Placeholder 11">
            <a:extLst>
              <a:ext uri="{FF2B5EF4-FFF2-40B4-BE49-F238E27FC236}">
                <a16:creationId xmlns:a16="http://schemas.microsoft.com/office/drawing/2014/main" id="{79648843-38FB-6041-8DF3-3F00BD76EF0C}"/>
              </a:ext>
            </a:extLst>
          </p:cNvPr>
          <p:cNvSpPr>
            <a:spLocks noGrp="1"/>
          </p:cNvSpPr>
          <p:nvPr>
            <p:ph type="body" sz="quarter" idx="15"/>
          </p:nvPr>
        </p:nvSpPr>
        <p:spPr>
          <a:xfrm>
            <a:off x="309798"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8" name="Text Placeholder 11">
            <a:extLst>
              <a:ext uri="{FF2B5EF4-FFF2-40B4-BE49-F238E27FC236}">
                <a16:creationId xmlns:a16="http://schemas.microsoft.com/office/drawing/2014/main" id="{D56A5AF2-8DD6-FB4C-AD8F-6F26413FA285}"/>
              </a:ext>
            </a:extLst>
          </p:cNvPr>
          <p:cNvSpPr>
            <a:spLocks noGrp="1"/>
          </p:cNvSpPr>
          <p:nvPr>
            <p:ph type="body" sz="quarter" idx="16"/>
          </p:nvPr>
        </p:nvSpPr>
        <p:spPr>
          <a:xfrm>
            <a:off x="3332645" y="2756285"/>
            <a:ext cx="2700000" cy="3354580"/>
          </a:xfrm>
        </p:spPr>
        <p:txBody>
          <a:bodyPr lIns="0" tIns="0" rIns="0" bIns="0">
            <a:noAutofit/>
          </a:bodyPr>
          <a:lstStyle>
            <a:lvl1pPr marL="0" indent="0" algn="l" defTabSz="914400" rtl="0" eaLnBrk="1" latinLnBrk="0" hangingPunct="1">
              <a:spcBef>
                <a:spcPts val="0"/>
              </a:spcBef>
              <a:buNone/>
              <a:defRPr lang="en-GB" sz="1152" b="1" kern="1200" spc="-3" baseline="0" dirty="0" smtClean="0">
                <a:solidFill>
                  <a:schemeClr val="accent3"/>
                </a:solidFill>
                <a:latin typeface="Arial"/>
                <a:ea typeface="+mn-ea"/>
                <a:cs typeface="Arial"/>
              </a:defRPr>
            </a:lvl1pPr>
            <a:lvl2pPr marL="0" marR="3081" indent="0" algn="l" defTabSz="914400" rtl="0" eaLnBrk="1" latinLnBrk="0" hangingPunct="1">
              <a:lnSpc>
                <a:spcPct val="105000"/>
              </a:lnSpc>
              <a:spcBef>
                <a:spcPts val="0"/>
              </a:spcBef>
              <a:buNone/>
              <a:defRPr lang="en-GB" sz="1001" kern="1200" dirty="0" smtClean="0">
                <a:solidFill>
                  <a:schemeClr val="tx1"/>
                </a:solidFill>
                <a:latin typeface="Arial"/>
                <a:ea typeface="+mn-ea"/>
                <a:cs typeface="Arial"/>
              </a:defRPr>
            </a:lvl2pPr>
            <a:lvl3pPr marL="88900" marR="3081" indent="-88900" algn="l" defTabSz="914400" rtl="0" eaLnBrk="1" latinLnBrk="0" hangingPunct="1">
              <a:lnSpc>
                <a:spcPct val="105000"/>
              </a:lnSpc>
              <a:spcBef>
                <a:spcPts val="500"/>
              </a:spcBef>
              <a:buFont typeface="Arial" panose="020B0604020202020204" pitchFamily="34" charset="0"/>
              <a:buChar char="•"/>
              <a:tabLst/>
              <a:defRPr lang="en-GB" sz="1001" kern="1200" dirty="0" smtClean="0">
                <a:solidFill>
                  <a:schemeClr val="tx1"/>
                </a:solidFill>
                <a:latin typeface="Arial"/>
                <a:ea typeface="+mn-ea"/>
                <a:cs typeface="Arial"/>
              </a:defRPr>
            </a:lvl3pPr>
            <a:lvl4pPr marL="0" marR="3081" indent="0" algn="l" defTabSz="914400" rtl="0" eaLnBrk="1" latinLnBrk="0" hangingPunct="1">
              <a:lnSpc>
                <a:spcPct val="105000"/>
              </a:lnSpc>
              <a:spcBef>
                <a:spcPts val="0"/>
              </a:spcBef>
              <a:buNone/>
              <a:defRPr lang="en-GB" sz="1001" b="1" kern="1200" dirty="0" smtClean="0">
                <a:solidFill>
                  <a:schemeClr val="tx1"/>
                </a:solidFill>
                <a:latin typeface="Arial"/>
                <a:ea typeface="+mn-ea"/>
                <a:cs typeface="Arial"/>
              </a:defRPr>
            </a:lvl4pPr>
            <a:lvl5pPr marL="0" marR="3081" indent="0" algn="l" defTabSz="914400" rtl="0" eaLnBrk="1" latinLnBrk="0" hangingPunct="1">
              <a:lnSpc>
                <a:spcPct val="105000"/>
              </a:lnSpc>
              <a:spcBef>
                <a:spcPts val="0"/>
              </a:spcBef>
              <a:buNone/>
              <a:defRPr lang="en-GB" sz="1001" kern="1200" dirty="0">
                <a:solidFill>
                  <a:schemeClr val="tx1"/>
                </a:solidFill>
                <a:latin typeface="Arial"/>
                <a:ea typeface="+mn-ea"/>
                <a:cs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684789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lvl1pPr>
              <a:defRPr>
                <a:solidFill>
                  <a:schemeClr val="tx1"/>
                </a:solidFill>
              </a:defRPr>
            </a:lvl1pPr>
          </a:lstStyle>
          <a:p>
            <a:r>
              <a:rPr lang="en-GB"/>
              <a:t>Click to edit Master title style</a:t>
            </a:r>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a:xfrm>
            <a:off x="8610600" y="6356350"/>
            <a:ext cx="3271602" cy="365125"/>
          </a:xfrm>
        </p:spPr>
        <p:txBody>
          <a:bodyPr lIns="0" tIns="0" rIns="0" bIns="0"/>
          <a:lstStyle>
            <a:lvl1pPr>
              <a:defRPr>
                <a:solidFill>
                  <a:schemeClr val="tx1"/>
                </a:solidFill>
              </a:defRPr>
            </a:lvl1pPr>
          </a:lstStyle>
          <a:p>
            <a:fld id="{223C8A1D-C690-374A-BBAF-BE150B79E8D3}" type="slidenum">
              <a:rPr lang="en-GB" smtClean="0"/>
              <a:pPr/>
              <a:t>‹#›</a:t>
            </a:fld>
            <a:endParaRPr lang="en-GB"/>
          </a:p>
        </p:txBody>
      </p:sp>
      <p:sp>
        <p:nvSpPr>
          <p:cNvPr id="14" name="Date Placeholder 3">
            <a:extLst>
              <a:ext uri="{FF2B5EF4-FFF2-40B4-BE49-F238E27FC236}">
                <a16:creationId xmlns:a16="http://schemas.microsoft.com/office/drawing/2014/main" id="{59647024-0B38-DE40-B447-666992EAD940}"/>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chemeClr val="tx1"/>
                </a:solidFill>
                <a:latin typeface="Arial"/>
                <a:ea typeface="+mn-ea"/>
                <a:cs typeface="Arial"/>
              </a:defRPr>
            </a:lvl1pPr>
          </a:lstStyle>
          <a:p>
            <a:fld id="{2F5373A5-ED1F-BE46-BA73-5D931EE9D5BB}" type="datetime1">
              <a:rPr lang="en-GB" smtClean="0"/>
              <a:t>25/07/2025</a:t>
            </a:fld>
            <a:endParaRPr lang="en-GB"/>
          </a:p>
        </p:txBody>
      </p:sp>
      <p:sp>
        <p:nvSpPr>
          <p:cNvPr id="15" name="Footer Placeholder 4">
            <a:extLst>
              <a:ext uri="{FF2B5EF4-FFF2-40B4-BE49-F238E27FC236}">
                <a16:creationId xmlns:a16="http://schemas.microsoft.com/office/drawing/2014/main" id="{42102FD4-D85F-0243-BB23-5158FA723C92}"/>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chemeClr val="tx1"/>
                </a:solidFill>
                <a:latin typeface="Arial"/>
                <a:ea typeface="+mn-ea"/>
                <a:cs typeface="Arial"/>
              </a:defRPr>
            </a:lvl1pPr>
          </a:lstStyle>
          <a:p>
            <a:endParaRPr lang="en-GB"/>
          </a:p>
        </p:txBody>
      </p:sp>
      <p:sp>
        <p:nvSpPr>
          <p:cNvPr id="4" name="Text Placeholder 3">
            <a:extLst>
              <a:ext uri="{FF2B5EF4-FFF2-40B4-BE49-F238E27FC236}">
                <a16:creationId xmlns:a16="http://schemas.microsoft.com/office/drawing/2014/main" id="{412424C9-F7C2-2440-BB98-7AA5ADFB8C09}"/>
              </a:ext>
            </a:extLst>
          </p:cNvPr>
          <p:cNvSpPr>
            <a:spLocks noGrp="1"/>
          </p:cNvSpPr>
          <p:nvPr>
            <p:ph type="body" sz="quarter" idx="13"/>
          </p:nvPr>
        </p:nvSpPr>
        <p:spPr>
          <a:xfrm>
            <a:off x="309798" y="1085496"/>
            <a:ext cx="2897139" cy="5023135"/>
          </a:xfrm>
          <a:solidFill>
            <a:schemeClr val="accent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Text Placeholder 3">
            <a:extLst>
              <a:ext uri="{FF2B5EF4-FFF2-40B4-BE49-F238E27FC236}">
                <a16:creationId xmlns:a16="http://schemas.microsoft.com/office/drawing/2014/main" id="{2C540CB8-8585-DE4B-973E-EA081D3581CA}"/>
              </a:ext>
            </a:extLst>
          </p:cNvPr>
          <p:cNvSpPr>
            <a:spLocks noGrp="1"/>
          </p:cNvSpPr>
          <p:nvPr>
            <p:ph type="body" sz="quarter" idx="14"/>
          </p:nvPr>
        </p:nvSpPr>
        <p:spPr>
          <a:xfrm>
            <a:off x="3205179" y="1085496"/>
            <a:ext cx="2897139" cy="5023135"/>
          </a:xfrm>
          <a:solidFill>
            <a:schemeClr val="accent2"/>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6" name="Text Placeholder 3">
            <a:extLst>
              <a:ext uri="{FF2B5EF4-FFF2-40B4-BE49-F238E27FC236}">
                <a16:creationId xmlns:a16="http://schemas.microsoft.com/office/drawing/2014/main" id="{570A3AB0-36B6-1A4D-8ABC-DD91E11CE43C}"/>
              </a:ext>
            </a:extLst>
          </p:cNvPr>
          <p:cNvSpPr>
            <a:spLocks noGrp="1"/>
          </p:cNvSpPr>
          <p:nvPr>
            <p:ph type="body" sz="quarter" idx="15"/>
          </p:nvPr>
        </p:nvSpPr>
        <p:spPr>
          <a:xfrm>
            <a:off x="6100560" y="1085496"/>
            <a:ext cx="2897139" cy="5023135"/>
          </a:xfrm>
          <a:solidFill>
            <a:schemeClr val="tx1"/>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7" name="Text Placeholder 3">
            <a:extLst>
              <a:ext uri="{FF2B5EF4-FFF2-40B4-BE49-F238E27FC236}">
                <a16:creationId xmlns:a16="http://schemas.microsoft.com/office/drawing/2014/main" id="{CAE425FF-8327-9B44-86DE-348A9C870005}"/>
              </a:ext>
            </a:extLst>
          </p:cNvPr>
          <p:cNvSpPr>
            <a:spLocks noGrp="1"/>
          </p:cNvSpPr>
          <p:nvPr>
            <p:ph type="body" sz="quarter" idx="16"/>
          </p:nvPr>
        </p:nvSpPr>
        <p:spPr>
          <a:xfrm>
            <a:off x="8995941" y="1085496"/>
            <a:ext cx="2897139" cy="5023135"/>
          </a:xfrm>
          <a:solidFill>
            <a:srgbClr val="00B4AC"/>
          </a:solidFill>
        </p:spPr>
        <p:txBody>
          <a:bodyPr lIns="144000" tIns="216000">
            <a:normAutofit/>
          </a:bodyPr>
          <a:lstStyle>
            <a:lvl1pPr marL="0" indent="0">
              <a:buNone/>
              <a:defRPr sz="1800">
                <a:solidFill>
                  <a:schemeClr val="bg2"/>
                </a:solidFill>
              </a:defRPr>
            </a:lvl1pPr>
            <a:lvl2pPr marL="11113" indent="0">
              <a:buNone/>
              <a:tabLst/>
              <a:defRPr sz="1800">
                <a:solidFill>
                  <a:schemeClr val="bg2"/>
                </a:solidFill>
              </a:defRPr>
            </a:lvl2pPr>
            <a:lvl3pPr marL="11113" indent="0">
              <a:buNone/>
              <a:tabLst/>
              <a:defRPr sz="1800">
                <a:solidFill>
                  <a:schemeClr val="bg2"/>
                </a:solidFill>
              </a:defRPr>
            </a:lvl3pPr>
            <a:lvl4pPr marL="11113" indent="0">
              <a:buNone/>
              <a:tabLst/>
              <a:defRPr sz="1800">
                <a:solidFill>
                  <a:schemeClr val="bg2"/>
                </a:solidFill>
              </a:defRPr>
            </a:lvl4pPr>
            <a:lvl5pPr marL="11113" indent="0">
              <a:buNone/>
              <a:tabLst/>
              <a:defRPr sz="1800">
                <a:solidFill>
                  <a:schemeClr val="bg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377495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3_Divider Slide 3">
    <p:bg>
      <p:bgPr>
        <a:solidFill>
          <a:schemeClr val="accent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1200"/>
            <a:ext cx="8985249" cy="614680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B7F64D74-41E8-5041-A04D-58A61D5EF2D4}" type="datetime1">
              <a:rPr lang="en-GB" smtClean="0"/>
              <a:t>25/07/2025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AB1A4079-9736-9444-9F76-CF919E03D945}"/>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893351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5_Divider Slide 3">
    <p:bg>
      <p:bgPr>
        <a:solidFill>
          <a:schemeClr val="accent1"/>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C4FC904-B30B-584F-B373-B2418659CF3C}" type="datetime1">
              <a:rPr lang="en-GB" smtClean="0"/>
              <a:t>25/07/2025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DA873AAC-B860-0247-A173-3A3FE6EB0058}"/>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7238332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6_Divider Slide 3">
    <p:bg>
      <p:bgPr>
        <a:solidFill>
          <a:srgbClr val="00B4AC"/>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12CB1D1D-B59E-7B4F-A74E-AA188728F832}" type="datetime1">
              <a:rPr lang="en-GB" smtClean="0"/>
              <a:t>25/07/2025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40771A58-4747-D340-B75D-2DAE477A04C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2457681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7_Divider Slide 3">
    <p:bg>
      <p:bgPr>
        <a:solidFill>
          <a:schemeClr val="tx2"/>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0" y="717551"/>
            <a:ext cx="8985249" cy="6140450"/>
          </a:xfrm>
        </p:spPr>
        <p:txBody>
          <a:bodyPr anchor="ctr"/>
          <a:lstStyle>
            <a:lvl1pPr algn="ctr">
              <a:defRPr>
                <a:solidFill>
                  <a:schemeClr val="bg2"/>
                </a:solidFill>
              </a:defRPr>
            </a:lvl1pPr>
          </a:lstStyle>
          <a:p>
            <a:endParaRPr lang="en-GB"/>
          </a:p>
        </p:txBody>
      </p:sp>
      <p:sp>
        <p:nvSpPr>
          <p:cNvPr id="12" name="Date Placeholder 3">
            <a:extLst>
              <a:ext uri="{FF2B5EF4-FFF2-40B4-BE49-F238E27FC236}">
                <a16:creationId xmlns:a16="http://schemas.microsoft.com/office/drawing/2014/main" id="{2372F08B-62B7-314E-8B22-09ACD2520B2A}"/>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0482D29-4222-B041-A75D-988BBE0246A7}" type="datetime1">
              <a:rPr lang="en-GB" smtClean="0"/>
              <a:t>25/07/2025</a:t>
            </a:fld>
            <a:endParaRPr lang="en-GB"/>
          </a:p>
        </p:txBody>
      </p:sp>
      <p:sp>
        <p:nvSpPr>
          <p:cNvPr id="13" name="Footer Placeholder 4">
            <a:extLst>
              <a:ext uri="{FF2B5EF4-FFF2-40B4-BE49-F238E27FC236}">
                <a16:creationId xmlns:a16="http://schemas.microsoft.com/office/drawing/2014/main" id="{384B6D05-B365-684D-8A64-62FEA5410068}"/>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0" name="Title 9">
            <a:extLst>
              <a:ext uri="{FF2B5EF4-FFF2-40B4-BE49-F238E27FC236}">
                <a16:creationId xmlns:a16="http://schemas.microsoft.com/office/drawing/2014/main" id="{5EC79FA5-AFA9-1B46-B69B-06BA3155D477}"/>
              </a:ext>
            </a:extLst>
          </p:cNvPr>
          <p:cNvSpPr>
            <a:spLocks noGrp="1"/>
          </p:cNvSpPr>
          <p:nvPr>
            <p:ph type="title"/>
          </p:nvPr>
        </p:nvSpPr>
        <p:spPr/>
        <p:txBody>
          <a:bodyPr/>
          <a:lstStyle>
            <a:lvl1pPr>
              <a:defRPr>
                <a:solidFill>
                  <a:schemeClr val="bg2"/>
                </a:solidFill>
              </a:defRPr>
            </a:lvl1pPr>
          </a:lstStyle>
          <a:p>
            <a:r>
              <a:rPr lang="en-GB"/>
              <a:t>Click to edit Master title style</a:t>
            </a:r>
          </a:p>
        </p:txBody>
      </p:sp>
      <p:pic>
        <p:nvPicPr>
          <p:cNvPr id="14" name="Graphic 13">
            <a:extLst>
              <a:ext uri="{FF2B5EF4-FFF2-40B4-BE49-F238E27FC236}">
                <a16:creationId xmlns:a16="http://schemas.microsoft.com/office/drawing/2014/main" id="{509C4A1F-1615-A244-B2B3-D1A731E7CE0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472171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FA16C8F8-3E0F-4C44-A9AE-1E7A1AB2E53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2E5F385-DF27-F844-A20C-2BF3176C568F}"/>
              </a:ext>
            </a:extLst>
          </p:cNvPr>
          <p:cNvSpPr>
            <a:spLocks noGrp="1"/>
          </p:cNvSpPr>
          <p:nvPr>
            <p:ph idx="1"/>
          </p:nvPr>
        </p:nvSpPr>
        <p:spPr>
          <a:xfrm>
            <a:off x="309798" y="1605492"/>
            <a:ext cx="11572404" cy="4571471"/>
          </a:xfrm>
        </p:spPr>
        <p:txBody>
          <a:bodyPr lIns="0" tIns="0" rIns="0" bIns="0">
            <a:normAutofit/>
          </a:bodyPr>
          <a:lstStyle>
            <a:lvl1pPr marL="0" indent="0">
              <a:buNone/>
              <a:defRPr sz="2000"/>
            </a:lvl1pPr>
            <a:lvl2pPr marL="133350" indent="-123825">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B480485-38B2-0047-ADF5-13342D90A37B}"/>
              </a:ext>
            </a:extLst>
          </p:cNvPr>
          <p:cNvSpPr>
            <a:spLocks noGrp="1"/>
          </p:cNvSpPr>
          <p:nvPr>
            <p:ph type="dt" sz="half" idx="10"/>
          </p:nvPr>
        </p:nvSpPr>
        <p:spPr/>
        <p:txBody>
          <a:bodyPr/>
          <a:lstStyle/>
          <a:p>
            <a:fld id="{8D6A9459-87CD-D24B-AF27-817749CAB36B}" type="datetime1">
              <a:rPr lang="en-GB" smtClean="0"/>
              <a:t>25/07/2025</a:t>
            </a:fld>
            <a:endParaRPr lang="en-GB"/>
          </a:p>
        </p:txBody>
      </p:sp>
      <p:sp>
        <p:nvSpPr>
          <p:cNvPr id="5" name="Footer Placeholder 4">
            <a:extLst>
              <a:ext uri="{FF2B5EF4-FFF2-40B4-BE49-F238E27FC236}">
                <a16:creationId xmlns:a16="http://schemas.microsoft.com/office/drawing/2014/main" id="{A20C641C-FB0C-AD45-AB74-133F7A38FF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728B60D-3EE4-4B42-B95B-AFB2FFF09628}"/>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A1AE8D27-92AD-034F-9123-B07CCFEFB4E5}"/>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37315438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753A1-4411-4D49-A1F6-70AC18ACD80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D1C9C69-D498-304D-8261-0E6AB5289132}"/>
              </a:ext>
            </a:extLst>
          </p:cNvPr>
          <p:cNvSpPr>
            <a:spLocks noGrp="1"/>
          </p:cNvSpPr>
          <p:nvPr>
            <p:ph sz="half" idx="1"/>
          </p:nvPr>
        </p:nvSpPr>
        <p:spPr>
          <a:xfrm>
            <a:off x="309798"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1F00BF02-4B5D-5A4F-B77E-511873F2391E}"/>
              </a:ext>
            </a:extLst>
          </p:cNvPr>
          <p:cNvSpPr>
            <a:spLocks noGrp="1"/>
          </p:cNvSpPr>
          <p:nvPr>
            <p:ph sz="half" idx="2"/>
          </p:nvPr>
        </p:nvSpPr>
        <p:spPr>
          <a:xfrm>
            <a:off x="6172200" y="1825625"/>
            <a:ext cx="5710002" cy="4351338"/>
          </a:xfrm>
        </p:spPr>
        <p:txBody>
          <a:bodyPr lIns="0" tIns="0" rIns="0" bIns="0">
            <a:normAutofit/>
          </a:bodyPr>
          <a:lstStyle>
            <a:lvl1pPr marL="9525" indent="0">
              <a:buNone/>
              <a:tabLst/>
              <a:defRPr sz="2000"/>
            </a:lvl1pPr>
            <a:lvl2pPr marL="9525" indent="0">
              <a:buNone/>
              <a:tabLst/>
              <a:defRPr sz="1800"/>
            </a:lvl2pPr>
            <a:lvl3pPr marL="9525" indent="0">
              <a:buNone/>
              <a:tabLst/>
              <a:defRPr sz="1600"/>
            </a:lvl3pPr>
            <a:lvl4pPr marL="9525" indent="0">
              <a:buNone/>
              <a:tabLst/>
              <a:defRPr sz="1400"/>
            </a:lvl4pPr>
            <a:lvl5pPr marL="9525" indent="0">
              <a:buNone/>
              <a:tabLst/>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9B0A69F-C1E4-A745-BC3A-E0B4EE49FDFC}"/>
              </a:ext>
            </a:extLst>
          </p:cNvPr>
          <p:cNvSpPr>
            <a:spLocks noGrp="1"/>
          </p:cNvSpPr>
          <p:nvPr>
            <p:ph type="dt" sz="half" idx="10"/>
          </p:nvPr>
        </p:nvSpPr>
        <p:spPr/>
        <p:txBody>
          <a:bodyPr/>
          <a:lstStyle/>
          <a:p>
            <a:fld id="{CD81F82C-9515-104A-8F0C-1F91032F2D5A}" type="datetime1">
              <a:rPr lang="en-GB" smtClean="0"/>
              <a:t>25/07/2025</a:t>
            </a:fld>
            <a:endParaRPr lang="en-GB"/>
          </a:p>
        </p:txBody>
      </p:sp>
      <p:sp>
        <p:nvSpPr>
          <p:cNvPr id="6" name="Footer Placeholder 5">
            <a:extLst>
              <a:ext uri="{FF2B5EF4-FFF2-40B4-BE49-F238E27FC236}">
                <a16:creationId xmlns:a16="http://schemas.microsoft.com/office/drawing/2014/main" id="{846F722D-251B-E243-AAE6-BB529A8BDE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72BAA9B-75F1-C04E-BFCA-A1BD4D867DF9}"/>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ext Placeholder 8">
            <a:extLst>
              <a:ext uri="{FF2B5EF4-FFF2-40B4-BE49-F238E27FC236}">
                <a16:creationId xmlns:a16="http://schemas.microsoft.com/office/drawing/2014/main" id="{D7D5CD8D-D2A5-D84C-B585-225619CCA96A}"/>
              </a:ext>
            </a:extLst>
          </p:cNvPr>
          <p:cNvSpPr>
            <a:spLocks noGrp="1"/>
          </p:cNvSpPr>
          <p:nvPr>
            <p:ph type="body" sz="quarter" idx="13"/>
          </p:nvPr>
        </p:nvSpPr>
        <p:spPr>
          <a:xfrm>
            <a:off x="309798" y="929379"/>
            <a:ext cx="11572404" cy="355581"/>
          </a:xfrm>
        </p:spPr>
        <p:txBody>
          <a:bodyPr lIns="0" tIns="0" rIns="0" bIns="0">
            <a:normAutofit/>
          </a:bodyPr>
          <a:lstStyle>
            <a:lvl1pPr marL="0" marR="3081" indent="0" algn="l" defTabSz="914400" rtl="0" eaLnBrk="1" latinLnBrk="0" hangingPunct="1">
              <a:lnSpc>
                <a:spcPct val="90000"/>
              </a:lnSpc>
              <a:spcBef>
                <a:spcPts val="0"/>
              </a:spcBef>
              <a:buNone/>
              <a:defRPr lang="en-GB" sz="2500" kern="1200" spc="-9" baseline="0" dirty="0" smtClean="0">
                <a:solidFill>
                  <a:schemeClr val="tx1"/>
                </a:solidFill>
                <a:latin typeface="Arial"/>
                <a:ea typeface="+mn-ea"/>
                <a:cs typeface="Arial"/>
              </a:defRPr>
            </a:lvl1pPr>
            <a:lvl2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2pPr>
            <a:lvl3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3pPr>
            <a:lvl4pPr marL="0" marR="3081" indent="0" algn="l" defTabSz="914400" rtl="0" eaLnBrk="1" latinLnBrk="0" hangingPunct="1">
              <a:lnSpc>
                <a:spcPct val="90000"/>
              </a:lnSpc>
              <a:spcBef>
                <a:spcPts val="0"/>
              </a:spcBef>
              <a:buNone/>
              <a:defRPr lang="en-GB" sz="5000" kern="1200" spc="-58" baseline="0" dirty="0" smtClean="0">
                <a:solidFill>
                  <a:srgbClr val="FFFFFF"/>
                </a:solidFill>
                <a:latin typeface="Arial"/>
                <a:ea typeface="+mn-ea"/>
                <a:cs typeface="Arial"/>
              </a:defRPr>
            </a:lvl4pPr>
            <a:lvl5pPr marL="0" marR="3081" indent="0" algn="l" defTabSz="914400" rtl="0" eaLnBrk="1" latinLnBrk="0" hangingPunct="1">
              <a:lnSpc>
                <a:spcPct val="90000"/>
              </a:lnSpc>
              <a:spcBef>
                <a:spcPts val="0"/>
              </a:spcBef>
              <a:buNone/>
              <a:defRPr lang="en-GB" sz="5000" kern="1200" spc="-58" baseline="0" dirty="0">
                <a:solidFill>
                  <a:srgbClr val="FFFFFF"/>
                </a:solidFill>
                <a:latin typeface="Arial"/>
                <a:ea typeface="+mn-ea"/>
                <a:cs typeface="Arial"/>
              </a:defRPr>
            </a:lvl5pPr>
          </a:lstStyle>
          <a:p>
            <a:pPr lvl="0"/>
            <a:r>
              <a:rPr lang="en-GB"/>
              <a:t>Click to edit Master text styles</a:t>
            </a:r>
          </a:p>
        </p:txBody>
      </p:sp>
    </p:spTree>
    <p:extLst>
      <p:ext uri="{BB962C8B-B14F-4D97-AF65-F5344CB8AC3E}">
        <p14:creationId xmlns:p14="http://schemas.microsoft.com/office/powerpoint/2010/main" val="19419242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5712F86-C60A-3945-A6B0-9ADAA494D9F2}"/>
              </a:ext>
            </a:extLst>
          </p:cNvPr>
          <p:cNvSpPr>
            <a:spLocks noGrp="1"/>
          </p:cNvSpPr>
          <p:nvPr>
            <p:ph type="body" idx="1"/>
          </p:nvPr>
        </p:nvSpPr>
        <p:spPr>
          <a:xfrm>
            <a:off x="309798" y="1145005"/>
            <a:ext cx="5687777"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9924686-44F2-5A49-AEEB-88131EC456B4}"/>
              </a:ext>
            </a:extLst>
          </p:cNvPr>
          <p:cNvSpPr>
            <a:spLocks noGrp="1"/>
          </p:cNvSpPr>
          <p:nvPr>
            <p:ph sz="half" idx="2"/>
          </p:nvPr>
        </p:nvSpPr>
        <p:spPr>
          <a:xfrm>
            <a:off x="309798" y="2159000"/>
            <a:ext cx="5687777"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FAD6E04D-593E-D941-9BAC-C85E6387AE57}"/>
              </a:ext>
            </a:extLst>
          </p:cNvPr>
          <p:cNvSpPr>
            <a:spLocks noGrp="1"/>
          </p:cNvSpPr>
          <p:nvPr>
            <p:ph type="body" sz="quarter" idx="3"/>
          </p:nvPr>
        </p:nvSpPr>
        <p:spPr>
          <a:xfrm>
            <a:off x="6172200" y="1145005"/>
            <a:ext cx="5710002" cy="823912"/>
          </a:xfrm>
        </p:spPr>
        <p:txBody>
          <a:bodyPr anchor="t"/>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F2B40D0-C8E0-C84A-8550-FF167BCE5D99}"/>
              </a:ext>
            </a:extLst>
          </p:cNvPr>
          <p:cNvSpPr>
            <a:spLocks noGrp="1"/>
          </p:cNvSpPr>
          <p:nvPr>
            <p:ph sz="quarter" idx="4"/>
          </p:nvPr>
        </p:nvSpPr>
        <p:spPr>
          <a:xfrm>
            <a:off x="6172200" y="2159000"/>
            <a:ext cx="5710002" cy="4030663"/>
          </a:xfrm>
        </p:spPr>
        <p:txBody>
          <a:bodyPr>
            <a:normAutofit/>
          </a:bodyPr>
          <a:lstStyle>
            <a:lvl1pPr>
              <a:defRPr sz="2000"/>
            </a:lvl1pPr>
            <a:lvl2pPr>
              <a:defRPr sz="1800"/>
            </a:lvl2pPr>
            <a:lvl3pPr>
              <a:defRPr sz="1600"/>
            </a:lvl3pPr>
            <a:lvl4pPr>
              <a:defRPr sz="1400"/>
            </a:lvl4pPr>
            <a:lvl5pPr>
              <a:defRPr sz="1400"/>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80BD753-F20B-3F42-9A7F-A03D8D051C28}"/>
              </a:ext>
            </a:extLst>
          </p:cNvPr>
          <p:cNvSpPr>
            <a:spLocks noGrp="1"/>
          </p:cNvSpPr>
          <p:nvPr>
            <p:ph type="dt" sz="half" idx="10"/>
          </p:nvPr>
        </p:nvSpPr>
        <p:spPr/>
        <p:txBody>
          <a:bodyPr/>
          <a:lstStyle/>
          <a:p>
            <a:fld id="{1DD880D1-9E73-744F-BB89-6A9D07D3DA11}" type="datetime1">
              <a:rPr lang="en-GB" smtClean="0"/>
              <a:t>25/07/2025</a:t>
            </a:fld>
            <a:endParaRPr lang="en-GB"/>
          </a:p>
        </p:txBody>
      </p:sp>
      <p:sp>
        <p:nvSpPr>
          <p:cNvPr id="8" name="Footer Placeholder 7">
            <a:extLst>
              <a:ext uri="{FF2B5EF4-FFF2-40B4-BE49-F238E27FC236}">
                <a16:creationId xmlns:a16="http://schemas.microsoft.com/office/drawing/2014/main" id="{D8803B32-31F2-E648-8ABB-DD3759158B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287D1B7-7655-6049-A859-32E6ABEC5D92}"/>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10" name="Title 9">
            <a:extLst>
              <a:ext uri="{FF2B5EF4-FFF2-40B4-BE49-F238E27FC236}">
                <a16:creationId xmlns:a16="http://schemas.microsoft.com/office/drawing/2014/main" id="{20E052BD-54C7-2049-8E3B-37D6D15139A3}"/>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25249348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90151945-3EA9-094B-BA6D-E5B14B3C91F1}" type="datetime1">
              <a:rPr lang="en-GB" smtClean="0"/>
              <a:t>25/07/2025</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1588744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lack">
    <p:bg>
      <p:bgPr>
        <a:solidFill>
          <a:schemeClr val="tx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74F9B9AC-BC3E-184B-B23C-C549220B31AC}" type="datetime1">
              <a:rPr lang="en-GB" smtClean="0"/>
              <a:t>25/07/2025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9364072F-8820-F74E-AC4E-E4BB05F1BDE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942784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60AC5-8DC4-3543-9731-C196D559E4D2}"/>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36E6CC9-13D3-7242-B81C-B6438C607713}"/>
              </a:ext>
            </a:extLst>
          </p:cNvPr>
          <p:cNvSpPr>
            <a:spLocks noGrp="1"/>
          </p:cNvSpPr>
          <p:nvPr>
            <p:ph type="dt" sz="half" idx="10"/>
          </p:nvPr>
        </p:nvSpPr>
        <p:spPr/>
        <p:txBody>
          <a:bodyPr/>
          <a:lstStyle/>
          <a:p>
            <a:fld id="{B5659055-3832-3D4D-8548-A581DCEF48C3}" type="datetime1">
              <a:rPr lang="en-GB" smtClean="0"/>
              <a:t>25/07/2025</a:t>
            </a:fld>
            <a:endParaRPr lang="en-GB"/>
          </a:p>
        </p:txBody>
      </p:sp>
      <p:sp>
        <p:nvSpPr>
          <p:cNvPr id="4" name="Footer Placeholder 3">
            <a:extLst>
              <a:ext uri="{FF2B5EF4-FFF2-40B4-BE49-F238E27FC236}">
                <a16:creationId xmlns:a16="http://schemas.microsoft.com/office/drawing/2014/main" id="{D636ECFE-675E-2B4B-B1AA-81CC18CAF2B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18CE494-7FB6-E44D-B87C-091850A83F46}"/>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9" name="Picture Placeholder 8">
            <a:extLst>
              <a:ext uri="{FF2B5EF4-FFF2-40B4-BE49-F238E27FC236}">
                <a16:creationId xmlns:a16="http://schemas.microsoft.com/office/drawing/2014/main" id="{6F29CAB4-AF1C-7540-8ABB-4D98C90B591E}"/>
              </a:ext>
            </a:extLst>
          </p:cNvPr>
          <p:cNvSpPr>
            <a:spLocks noGrp="1"/>
          </p:cNvSpPr>
          <p:nvPr>
            <p:ph type="pic" sz="quarter" idx="13"/>
          </p:nvPr>
        </p:nvSpPr>
        <p:spPr>
          <a:xfrm>
            <a:off x="309798" y="1557704"/>
            <a:ext cx="1733550" cy="1733550"/>
          </a:xfrm>
        </p:spPr>
        <p:txBody>
          <a:bodyPr anchor="ctr">
            <a:normAutofit/>
          </a:bodyPr>
          <a:lstStyle>
            <a:lvl1pPr marL="0" indent="0" algn="ctr">
              <a:buNone/>
              <a:defRPr sz="1200"/>
            </a:lvl1pPr>
          </a:lstStyle>
          <a:p>
            <a:endParaRPr lang="en-GB"/>
          </a:p>
        </p:txBody>
      </p:sp>
      <p:sp>
        <p:nvSpPr>
          <p:cNvPr id="11" name="Text Placeholder 10">
            <a:extLst>
              <a:ext uri="{FF2B5EF4-FFF2-40B4-BE49-F238E27FC236}">
                <a16:creationId xmlns:a16="http://schemas.microsoft.com/office/drawing/2014/main" id="{204190B4-E130-A94A-BEB9-2F039D251E5D}"/>
              </a:ext>
            </a:extLst>
          </p:cNvPr>
          <p:cNvSpPr>
            <a:spLocks noGrp="1"/>
          </p:cNvSpPr>
          <p:nvPr>
            <p:ph type="body" sz="quarter" idx="14" hasCustomPrompt="1"/>
          </p:nvPr>
        </p:nvSpPr>
        <p:spPr>
          <a:xfrm>
            <a:off x="2043348"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5" name="Picture Placeholder 8">
            <a:extLst>
              <a:ext uri="{FF2B5EF4-FFF2-40B4-BE49-F238E27FC236}">
                <a16:creationId xmlns:a16="http://schemas.microsoft.com/office/drawing/2014/main" id="{ED21A41A-63B7-C34D-9D0B-FC9A2218144A}"/>
              </a:ext>
            </a:extLst>
          </p:cNvPr>
          <p:cNvSpPr>
            <a:spLocks noGrp="1"/>
          </p:cNvSpPr>
          <p:nvPr>
            <p:ph type="pic" sz="quarter" idx="15"/>
          </p:nvPr>
        </p:nvSpPr>
        <p:spPr>
          <a:xfrm>
            <a:off x="4418350" y="1557704"/>
            <a:ext cx="1733550" cy="1733550"/>
          </a:xfrm>
        </p:spPr>
        <p:txBody>
          <a:bodyPr anchor="ctr">
            <a:normAutofit/>
          </a:bodyPr>
          <a:lstStyle>
            <a:lvl1pPr marL="0" indent="0" algn="ctr">
              <a:buNone/>
              <a:defRPr sz="1200"/>
            </a:lvl1pPr>
          </a:lstStyle>
          <a:p>
            <a:endParaRPr lang="en-GB"/>
          </a:p>
        </p:txBody>
      </p:sp>
      <p:sp>
        <p:nvSpPr>
          <p:cNvPr id="16" name="Text Placeholder 10">
            <a:extLst>
              <a:ext uri="{FF2B5EF4-FFF2-40B4-BE49-F238E27FC236}">
                <a16:creationId xmlns:a16="http://schemas.microsoft.com/office/drawing/2014/main" id="{3D6A4B64-77FB-1E4C-86CF-A2FD5D14BBCA}"/>
              </a:ext>
            </a:extLst>
          </p:cNvPr>
          <p:cNvSpPr>
            <a:spLocks noGrp="1"/>
          </p:cNvSpPr>
          <p:nvPr>
            <p:ph type="body" sz="quarter" idx="16" hasCustomPrompt="1"/>
          </p:nvPr>
        </p:nvSpPr>
        <p:spPr>
          <a:xfrm>
            <a:off x="6151900"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19" name="Picture Placeholder 8">
            <a:extLst>
              <a:ext uri="{FF2B5EF4-FFF2-40B4-BE49-F238E27FC236}">
                <a16:creationId xmlns:a16="http://schemas.microsoft.com/office/drawing/2014/main" id="{B6019427-851D-1A44-9F49-172D75933ECD}"/>
              </a:ext>
            </a:extLst>
          </p:cNvPr>
          <p:cNvSpPr>
            <a:spLocks noGrp="1"/>
          </p:cNvSpPr>
          <p:nvPr>
            <p:ph type="pic" sz="quarter" idx="17"/>
          </p:nvPr>
        </p:nvSpPr>
        <p:spPr>
          <a:xfrm>
            <a:off x="8415102" y="1557704"/>
            <a:ext cx="1733550" cy="1733550"/>
          </a:xfrm>
        </p:spPr>
        <p:txBody>
          <a:bodyPr anchor="ctr">
            <a:normAutofit/>
          </a:bodyPr>
          <a:lstStyle>
            <a:lvl1pPr marL="0" indent="0" algn="ctr">
              <a:buNone/>
              <a:defRPr sz="1200"/>
            </a:lvl1pPr>
          </a:lstStyle>
          <a:p>
            <a:endParaRPr lang="en-GB"/>
          </a:p>
        </p:txBody>
      </p:sp>
      <p:sp>
        <p:nvSpPr>
          <p:cNvPr id="20" name="Text Placeholder 10">
            <a:extLst>
              <a:ext uri="{FF2B5EF4-FFF2-40B4-BE49-F238E27FC236}">
                <a16:creationId xmlns:a16="http://schemas.microsoft.com/office/drawing/2014/main" id="{37E92C4B-8AD1-4647-BC3A-1E0DE55FA882}"/>
              </a:ext>
            </a:extLst>
          </p:cNvPr>
          <p:cNvSpPr>
            <a:spLocks noGrp="1"/>
          </p:cNvSpPr>
          <p:nvPr>
            <p:ph type="body" sz="quarter" idx="18" hasCustomPrompt="1"/>
          </p:nvPr>
        </p:nvSpPr>
        <p:spPr>
          <a:xfrm>
            <a:off x="10148652" y="1557704"/>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3" name="Picture Placeholder 8">
            <a:extLst>
              <a:ext uri="{FF2B5EF4-FFF2-40B4-BE49-F238E27FC236}">
                <a16:creationId xmlns:a16="http://schemas.microsoft.com/office/drawing/2014/main" id="{01EE1498-6411-B943-9975-A1C45D947282}"/>
              </a:ext>
            </a:extLst>
          </p:cNvPr>
          <p:cNvSpPr>
            <a:spLocks noGrp="1"/>
          </p:cNvSpPr>
          <p:nvPr>
            <p:ph type="pic" sz="quarter" idx="19"/>
          </p:nvPr>
        </p:nvSpPr>
        <p:spPr>
          <a:xfrm>
            <a:off x="309798" y="3673943"/>
            <a:ext cx="1733550" cy="1733550"/>
          </a:xfrm>
        </p:spPr>
        <p:txBody>
          <a:bodyPr anchor="ctr">
            <a:normAutofit/>
          </a:bodyPr>
          <a:lstStyle>
            <a:lvl1pPr marL="0" indent="0" algn="ctr">
              <a:buNone/>
              <a:defRPr sz="1200"/>
            </a:lvl1pPr>
          </a:lstStyle>
          <a:p>
            <a:endParaRPr lang="en-GB"/>
          </a:p>
        </p:txBody>
      </p:sp>
      <p:sp>
        <p:nvSpPr>
          <p:cNvPr id="24" name="Text Placeholder 10">
            <a:extLst>
              <a:ext uri="{FF2B5EF4-FFF2-40B4-BE49-F238E27FC236}">
                <a16:creationId xmlns:a16="http://schemas.microsoft.com/office/drawing/2014/main" id="{BDDBD8A4-0F16-6D40-ADF1-85BB21D5B519}"/>
              </a:ext>
            </a:extLst>
          </p:cNvPr>
          <p:cNvSpPr>
            <a:spLocks noGrp="1"/>
          </p:cNvSpPr>
          <p:nvPr>
            <p:ph type="body" sz="quarter" idx="20" hasCustomPrompt="1"/>
          </p:nvPr>
        </p:nvSpPr>
        <p:spPr>
          <a:xfrm>
            <a:off x="2043348"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27" name="Picture Placeholder 8">
            <a:extLst>
              <a:ext uri="{FF2B5EF4-FFF2-40B4-BE49-F238E27FC236}">
                <a16:creationId xmlns:a16="http://schemas.microsoft.com/office/drawing/2014/main" id="{5B1DE1DB-7F91-EB41-8A2E-A7ED9EA043DB}"/>
              </a:ext>
            </a:extLst>
          </p:cNvPr>
          <p:cNvSpPr>
            <a:spLocks noGrp="1"/>
          </p:cNvSpPr>
          <p:nvPr>
            <p:ph type="pic" sz="quarter" idx="21"/>
          </p:nvPr>
        </p:nvSpPr>
        <p:spPr>
          <a:xfrm>
            <a:off x="4418350" y="3673943"/>
            <a:ext cx="1733550" cy="1733550"/>
          </a:xfrm>
        </p:spPr>
        <p:txBody>
          <a:bodyPr anchor="ctr">
            <a:normAutofit/>
          </a:bodyPr>
          <a:lstStyle>
            <a:lvl1pPr marL="0" indent="0" algn="ctr">
              <a:buNone/>
              <a:defRPr sz="1200"/>
            </a:lvl1pPr>
          </a:lstStyle>
          <a:p>
            <a:endParaRPr lang="en-GB"/>
          </a:p>
        </p:txBody>
      </p:sp>
      <p:sp>
        <p:nvSpPr>
          <p:cNvPr id="28" name="Text Placeholder 10">
            <a:extLst>
              <a:ext uri="{FF2B5EF4-FFF2-40B4-BE49-F238E27FC236}">
                <a16:creationId xmlns:a16="http://schemas.microsoft.com/office/drawing/2014/main" id="{39CA0B7D-3FA4-284D-91A9-8DEB7748104A}"/>
              </a:ext>
            </a:extLst>
          </p:cNvPr>
          <p:cNvSpPr>
            <a:spLocks noGrp="1"/>
          </p:cNvSpPr>
          <p:nvPr>
            <p:ph type="body" sz="quarter" idx="22" hasCustomPrompt="1"/>
          </p:nvPr>
        </p:nvSpPr>
        <p:spPr>
          <a:xfrm>
            <a:off x="6151900"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
        <p:nvSpPr>
          <p:cNvPr id="31" name="Picture Placeholder 8">
            <a:extLst>
              <a:ext uri="{FF2B5EF4-FFF2-40B4-BE49-F238E27FC236}">
                <a16:creationId xmlns:a16="http://schemas.microsoft.com/office/drawing/2014/main" id="{9B8A93CA-8938-664E-A4CC-9BB3FE98245B}"/>
              </a:ext>
            </a:extLst>
          </p:cNvPr>
          <p:cNvSpPr>
            <a:spLocks noGrp="1"/>
          </p:cNvSpPr>
          <p:nvPr>
            <p:ph type="pic" sz="quarter" idx="23"/>
          </p:nvPr>
        </p:nvSpPr>
        <p:spPr>
          <a:xfrm>
            <a:off x="8415102" y="3673943"/>
            <a:ext cx="1733550" cy="1733550"/>
          </a:xfrm>
        </p:spPr>
        <p:txBody>
          <a:bodyPr anchor="ctr">
            <a:normAutofit/>
          </a:bodyPr>
          <a:lstStyle>
            <a:lvl1pPr marL="0" indent="0" algn="ctr">
              <a:buNone/>
              <a:defRPr sz="1200"/>
            </a:lvl1pPr>
          </a:lstStyle>
          <a:p>
            <a:endParaRPr lang="en-GB"/>
          </a:p>
        </p:txBody>
      </p:sp>
      <p:sp>
        <p:nvSpPr>
          <p:cNvPr id="32" name="Text Placeholder 10">
            <a:extLst>
              <a:ext uri="{FF2B5EF4-FFF2-40B4-BE49-F238E27FC236}">
                <a16:creationId xmlns:a16="http://schemas.microsoft.com/office/drawing/2014/main" id="{44DDD62C-EFA2-F543-A265-BD9713CD628A}"/>
              </a:ext>
            </a:extLst>
          </p:cNvPr>
          <p:cNvSpPr>
            <a:spLocks noGrp="1"/>
          </p:cNvSpPr>
          <p:nvPr>
            <p:ph type="body" sz="quarter" idx="24" hasCustomPrompt="1"/>
          </p:nvPr>
        </p:nvSpPr>
        <p:spPr>
          <a:xfrm>
            <a:off x="10148652" y="3673943"/>
            <a:ext cx="1733550" cy="1733550"/>
          </a:xfrm>
          <a:solidFill>
            <a:schemeClr val="accent1"/>
          </a:solidFill>
        </p:spPr>
        <p:txBody>
          <a:bodyPr tIns="251999">
            <a:noAutofit/>
          </a:bodyPr>
          <a:lstStyle>
            <a:lvl1pPr marL="0" indent="0">
              <a:spcBef>
                <a:spcPts val="500"/>
              </a:spcBef>
              <a:buNone/>
              <a:tabLst/>
              <a:defRPr sz="1150">
                <a:solidFill>
                  <a:schemeClr val="bg2"/>
                </a:solidFill>
              </a:defRPr>
            </a:lvl1pPr>
            <a:lvl2pPr marL="0" indent="0">
              <a:spcBef>
                <a:spcPts val="500"/>
              </a:spcBef>
              <a:buNone/>
              <a:tabLst/>
              <a:defRPr sz="1150">
                <a:solidFill>
                  <a:schemeClr val="bg2"/>
                </a:solidFill>
              </a:defRPr>
            </a:lvl2pPr>
            <a:lvl3pPr marL="0" indent="0">
              <a:spcBef>
                <a:spcPts val="2400"/>
              </a:spcBef>
              <a:buNone/>
              <a:tabLst/>
              <a:defRPr sz="800">
                <a:solidFill>
                  <a:schemeClr val="bg2"/>
                </a:solidFill>
              </a:defRPr>
            </a:lvl3pPr>
            <a:lvl4pPr marL="1371600" indent="0">
              <a:buNone/>
              <a:defRPr sz="1150">
                <a:solidFill>
                  <a:schemeClr val="bg2"/>
                </a:solidFill>
              </a:defRPr>
            </a:lvl4pPr>
            <a:lvl5pPr marL="1828800" indent="0">
              <a:buNone/>
              <a:defRPr sz="1150">
                <a:solidFill>
                  <a:schemeClr val="bg2"/>
                </a:solidFill>
              </a:defRPr>
            </a:lvl5pPr>
          </a:lstStyle>
          <a:p>
            <a:pPr lvl="0"/>
            <a:r>
              <a:rPr lang="en-GB"/>
              <a:t>First name</a:t>
            </a:r>
          </a:p>
          <a:p>
            <a:pPr lvl="1"/>
            <a:r>
              <a:rPr lang="en-GB"/>
              <a:t>Last name</a:t>
            </a:r>
          </a:p>
          <a:p>
            <a:pPr lvl="2"/>
            <a:r>
              <a:rPr lang="en-GB"/>
              <a:t>Job title</a:t>
            </a:r>
          </a:p>
        </p:txBody>
      </p:sp>
    </p:spTree>
    <p:extLst>
      <p:ext uri="{BB962C8B-B14F-4D97-AF65-F5344CB8AC3E}">
        <p14:creationId xmlns:p14="http://schemas.microsoft.com/office/powerpoint/2010/main" val="2715165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AF727-9CD9-BC4D-BC7C-52823FEBE7E0}"/>
              </a:ext>
            </a:extLst>
          </p:cNvPr>
          <p:cNvSpPr>
            <a:spLocks noGrp="1"/>
          </p:cNvSpPr>
          <p:nvPr>
            <p:ph type="dt" sz="half" idx="10"/>
          </p:nvPr>
        </p:nvSpPr>
        <p:spPr/>
        <p:txBody>
          <a:bodyPr/>
          <a:lstStyle/>
          <a:p>
            <a:fld id="{5F366BF2-B8DC-594A-A066-A40CEF1910DD}" type="datetime1">
              <a:rPr lang="en-GB" smtClean="0"/>
              <a:t>25/07/2025</a:t>
            </a:fld>
            <a:endParaRPr lang="en-GB"/>
          </a:p>
        </p:txBody>
      </p:sp>
      <p:sp>
        <p:nvSpPr>
          <p:cNvPr id="3" name="Footer Placeholder 2">
            <a:extLst>
              <a:ext uri="{FF2B5EF4-FFF2-40B4-BE49-F238E27FC236}">
                <a16:creationId xmlns:a16="http://schemas.microsoft.com/office/drawing/2014/main" id="{53F39CA4-991B-2A4E-8264-2063987376E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46E83C0-8193-684C-9732-9F570DA50ADF}"/>
              </a:ext>
            </a:extLst>
          </p:cNvPr>
          <p:cNvSpPr>
            <a:spLocks noGrp="1"/>
          </p:cNvSpPr>
          <p:nvPr>
            <p:ph type="sldNum" sz="quarter" idx="12"/>
          </p:nvPr>
        </p:nvSpPr>
        <p:spPr/>
        <p:txBody>
          <a:bodyPr/>
          <a:lstStyle/>
          <a:p>
            <a:fld id="{223C8A1D-C690-374A-BBAF-BE150B79E8D3}" type="slidenum">
              <a:rPr lang="en-GB" smtClean="0"/>
              <a:t>‹#›</a:t>
            </a:fld>
            <a:endParaRPr lang="en-GB"/>
          </a:p>
        </p:txBody>
      </p:sp>
    </p:spTree>
    <p:extLst>
      <p:ext uri="{BB962C8B-B14F-4D97-AF65-F5344CB8AC3E}">
        <p14:creationId xmlns:p14="http://schemas.microsoft.com/office/powerpoint/2010/main" val="10068771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962400-6D40-C440-BFDF-7221724C6AE6}"/>
              </a:ext>
            </a:extLst>
          </p:cNvPr>
          <p:cNvSpPr>
            <a:spLocks noGrp="1"/>
          </p:cNvSpPr>
          <p:nvPr>
            <p:ph idx="1"/>
          </p:nvPr>
        </p:nvSpPr>
        <p:spPr>
          <a:xfrm>
            <a:off x="5183188" y="987425"/>
            <a:ext cx="6699014" cy="5222875"/>
          </a:xfrm>
        </p:spPr>
        <p:txBody>
          <a:bodyPr lIns="0" tIns="0" rIns="0" bIns="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8A8BDB1-01A6-D74A-AFA7-9D45F901558F}"/>
              </a:ext>
            </a:extLst>
          </p:cNvPr>
          <p:cNvSpPr>
            <a:spLocks noGrp="1"/>
          </p:cNvSpPr>
          <p:nvPr>
            <p:ph type="body" sz="half" idx="2"/>
          </p:nvPr>
        </p:nvSpPr>
        <p:spPr>
          <a:xfrm>
            <a:off x="309798" y="987425"/>
            <a:ext cx="4462227" cy="5154705"/>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55E0076-8B2F-A848-8811-70961D99E4BC}"/>
              </a:ext>
            </a:extLst>
          </p:cNvPr>
          <p:cNvSpPr>
            <a:spLocks noGrp="1"/>
          </p:cNvSpPr>
          <p:nvPr>
            <p:ph type="dt" sz="half" idx="10"/>
          </p:nvPr>
        </p:nvSpPr>
        <p:spPr/>
        <p:txBody>
          <a:bodyPr/>
          <a:lstStyle/>
          <a:p>
            <a:fld id="{32B7F309-9A78-414E-90BF-A8D1DBE0D2CC}" type="datetime1">
              <a:rPr lang="en-GB" smtClean="0"/>
              <a:t>25/07/2025</a:t>
            </a:fld>
            <a:endParaRPr lang="en-GB"/>
          </a:p>
        </p:txBody>
      </p:sp>
      <p:sp>
        <p:nvSpPr>
          <p:cNvPr id="6" name="Footer Placeholder 5">
            <a:extLst>
              <a:ext uri="{FF2B5EF4-FFF2-40B4-BE49-F238E27FC236}">
                <a16:creationId xmlns:a16="http://schemas.microsoft.com/office/drawing/2014/main" id="{7A200824-FE70-AB4B-99AC-3A3B9279E93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4348B9-52FF-4346-AE1B-368F75E0A480}"/>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24426294-6EB9-6743-8DB9-656810FE29CF}"/>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6530375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C590C5F-2AE4-B74A-9EA9-07E16363A9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BB5A8B5-07AC-DE42-847D-71C14379AB63}"/>
              </a:ext>
            </a:extLst>
          </p:cNvPr>
          <p:cNvSpPr>
            <a:spLocks noGrp="1"/>
          </p:cNvSpPr>
          <p:nvPr>
            <p:ph type="body" sz="half" idx="2"/>
          </p:nvPr>
        </p:nvSpPr>
        <p:spPr>
          <a:xfrm>
            <a:off x="309798" y="987425"/>
            <a:ext cx="4462227" cy="4881563"/>
          </a:xfrm>
        </p:spPr>
        <p:txBody>
          <a:bodyPr lIns="0" tIns="0" rIns="0" bIns="0">
            <a:no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1AADEE1-76CC-284D-BD86-4C3847731260}"/>
              </a:ext>
            </a:extLst>
          </p:cNvPr>
          <p:cNvSpPr>
            <a:spLocks noGrp="1"/>
          </p:cNvSpPr>
          <p:nvPr>
            <p:ph type="dt" sz="half" idx="10"/>
          </p:nvPr>
        </p:nvSpPr>
        <p:spPr/>
        <p:txBody>
          <a:bodyPr/>
          <a:lstStyle/>
          <a:p>
            <a:fld id="{D634B2A3-02A8-1C42-8057-79BA64AFF0A9}" type="datetime1">
              <a:rPr lang="en-GB" smtClean="0"/>
              <a:t>25/07/2025</a:t>
            </a:fld>
            <a:endParaRPr lang="en-GB"/>
          </a:p>
        </p:txBody>
      </p:sp>
      <p:sp>
        <p:nvSpPr>
          <p:cNvPr id="6" name="Footer Placeholder 5">
            <a:extLst>
              <a:ext uri="{FF2B5EF4-FFF2-40B4-BE49-F238E27FC236}">
                <a16:creationId xmlns:a16="http://schemas.microsoft.com/office/drawing/2014/main" id="{66048DD7-1C29-B549-A858-21DEC164A1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1E3E8B-78FC-6F47-A5D9-23FF168B97AE}"/>
              </a:ext>
            </a:extLst>
          </p:cNvPr>
          <p:cNvSpPr>
            <a:spLocks noGrp="1"/>
          </p:cNvSpPr>
          <p:nvPr>
            <p:ph type="sldNum" sz="quarter" idx="12"/>
          </p:nvPr>
        </p:nvSpPr>
        <p:spPr/>
        <p:txBody>
          <a:bodyPr/>
          <a:lstStyle/>
          <a:p>
            <a:fld id="{223C8A1D-C690-374A-BBAF-BE150B79E8D3}" type="slidenum">
              <a:rPr lang="en-GB" smtClean="0"/>
              <a:t>‹#›</a:t>
            </a:fld>
            <a:endParaRPr lang="en-GB"/>
          </a:p>
        </p:txBody>
      </p:sp>
      <p:sp>
        <p:nvSpPr>
          <p:cNvPr id="8" name="Title 7">
            <a:extLst>
              <a:ext uri="{FF2B5EF4-FFF2-40B4-BE49-F238E27FC236}">
                <a16:creationId xmlns:a16="http://schemas.microsoft.com/office/drawing/2014/main" id="{4F26AA9F-8A21-D647-800C-D530850CAE07}"/>
              </a:ext>
            </a:extLst>
          </p:cNvPr>
          <p:cNvSpPr>
            <a:spLocks noGrp="1"/>
          </p:cNvSpPr>
          <p:nvPr>
            <p:ph type="title"/>
          </p:nvPr>
        </p:nvSpPr>
        <p:spPr/>
        <p:txBody>
          <a:bodyPr/>
          <a:lstStyle/>
          <a:p>
            <a:r>
              <a:rPr lang="en-GB"/>
              <a:t>Click to edit Master title style</a:t>
            </a:r>
          </a:p>
        </p:txBody>
      </p:sp>
    </p:spTree>
    <p:extLst>
      <p:ext uri="{BB962C8B-B14F-4D97-AF65-F5344CB8AC3E}">
        <p14:creationId xmlns:p14="http://schemas.microsoft.com/office/powerpoint/2010/main" val="1915456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E963F-1113-B749-8699-9E7479C6929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0215747-6A72-414D-B8FE-FD8CB71D0E8B}"/>
              </a:ext>
            </a:extLst>
          </p:cNvPr>
          <p:cNvSpPr>
            <a:spLocks noGrp="1"/>
          </p:cNvSpPr>
          <p:nvPr>
            <p:ph type="dt" sz="half" idx="10"/>
          </p:nvPr>
        </p:nvSpPr>
        <p:spPr/>
        <p:txBody>
          <a:bodyPr/>
          <a:lstStyle/>
          <a:p>
            <a:fld id="{9C72A760-8D58-774E-B6FB-EBB934DB7554}" type="datetime1">
              <a:rPr lang="en-GB" smtClean="0"/>
              <a:t>25/07/2025</a:t>
            </a:fld>
            <a:endParaRPr lang="en-GB"/>
          </a:p>
        </p:txBody>
      </p:sp>
      <p:sp>
        <p:nvSpPr>
          <p:cNvPr id="4" name="Footer Placeholder 3">
            <a:extLst>
              <a:ext uri="{FF2B5EF4-FFF2-40B4-BE49-F238E27FC236}">
                <a16:creationId xmlns:a16="http://schemas.microsoft.com/office/drawing/2014/main" id="{73F25DBD-D389-6242-BE69-3BEE9F59AD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BDC0048-80D0-B840-B9F8-15698FE971EF}"/>
              </a:ext>
            </a:extLst>
          </p:cNvPr>
          <p:cNvSpPr>
            <a:spLocks noGrp="1"/>
          </p:cNvSpPr>
          <p:nvPr>
            <p:ph type="sldNum" sz="quarter" idx="12"/>
          </p:nvPr>
        </p:nvSpPr>
        <p:spPr/>
        <p:txBody>
          <a:bodyPr/>
          <a:lstStyle/>
          <a:p>
            <a:fld id="{223C8A1D-C690-374A-BBAF-BE150B79E8D3}" type="slidenum">
              <a:rPr lang="en-GB" smtClean="0"/>
              <a:pPr/>
              <a:t>‹#›</a:t>
            </a:fld>
            <a:endParaRPr lang="en-GB"/>
          </a:p>
        </p:txBody>
      </p:sp>
    </p:spTree>
    <p:extLst>
      <p:ext uri="{BB962C8B-B14F-4D97-AF65-F5344CB8AC3E}">
        <p14:creationId xmlns:p14="http://schemas.microsoft.com/office/powerpoint/2010/main" val="29585223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Slide Blue">
    <p:bg>
      <p:bgPr>
        <a:solidFill>
          <a:schemeClr val="tx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945C394D-4474-4833-8972-AA7D2424350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8694" y="574851"/>
            <a:ext cx="11114785" cy="1510747"/>
          </a:xfrm>
          <a:prstGeom prst="rect">
            <a:avLst/>
          </a:prstGeom>
        </p:spPr>
      </p:pic>
      <p:sp>
        <p:nvSpPr>
          <p:cNvPr id="12" name="Subtitle 2">
            <a:extLst>
              <a:ext uri="{FF2B5EF4-FFF2-40B4-BE49-F238E27FC236}">
                <a16:creationId xmlns:a16="http://schemas.microsoft.com/office/drawing/2014/main" id="{CEC33A87-B1FB-405A-9480-C781C48595CE}"/>
              </a:ext>
            </a:extLst>
          </p:cNvPr>
          <p:cNvSpPr>
            <a:spLocks noGrp="1"/>
          </p:cNvSpPr>
          <p:nvPr>
            <p:ph type="subTitle" idx="1"/>
          </p:nvPr>
        </p:nvSpPr>
        <p:spPr>
          <a:xfrm>
            <a:off x="8106691" y="5240273"/>
            <a:ext cx="3767472" cy="625518"/>
          </a:xfrm>
          <a:prstGeom prst="rect">
            <a:avLst/>
          </a:prstGeom>
        </p:spPr>
        <p:txBody>
          <a:bodyPr>
            <a:noAutofit/>
          </a:bodyPr>
          <a:lstStyle>
            <a:lvl1pPr marL="7701" marR="3081" indent="0" algn="l" defTabSz="914400" rtl="0" eaLnBrk="1" latinLnBrk="0" hangingPunct="1">
              <a:lnSpc>
                <a:spcPts val="1649"/>
              </a:lnSpc>
              <a:spcBef>
                <a:spcPts val="1286"/>
              </a:spcBef>
              <a:buNone/>
              <a:defRPr lang="en-US" sz="1450" kern="1200" spc="9" dirty="0">
                <a:solidFill>
                  <a:schemeClr val="bg1"/>
                </a:solidFill>
                <a:latin typeface="Arial"/>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13" name="Date Placeholder 3">
            <a:extLst>
              <a:ext uri="{FF2B5EF4-FFF2-40B4-BE49-F238E27FC236}">
                <a16:creationId xmlns:a16="http://schemas.microsoft.com/office/drawing/2014/main" id="{1F12B0E5-A9D2-41DD-AF9C-754507805265}"/>
              </a:ext>
            </a:extLst>
          </p:cNvPr>
          <p:cNvSpPr>
            <a:spLocks noGrp="1"/>
          </p:cNvSpPr>
          <p:nvPr>
            <p:ph type="dt" sz="half" idx="10"/>
          </p:nvPr>
        </p:nvSpPr>
        <p:spPr>
          <a:xfrm>
            <a:off x="8106691" y="5930399"/>
            <a:ext cx="3767472" cy="223138"/>
          </a:xfrm>
        </p:spPr>
        <p:txBody>
          <a:bodyPr/>
          <a:lstStyle>
            <a:lvl1pPr marL="7701" algn="l" defTabSz="914400" rtl="0" eaLnBrk="1" latinLnBrk="0" hangingPunct="1">
              <a:defRPr lang="en-US" sz="1450" kern="1200" spc="-36" smtClean="0">
                <a:solidFill>
                  <a:schemeClr val="bg1"/>
                </a:solidFill>
                <a:latin typeface="Arial"/>
                <a:ea typeface="+mn-ea"/>
                <a:cs typeface="Arial"/>
              </a:defRPr>
            </a:lvl1pPr>
          </a:lstStyle>
          <a:p>
            <a:r>
              <a:rPr lang="en-GB"/>
              <a:t>Click to type document status e.g. Confidential</a:t>
            </a:r>
          </a:p>
        </p:txBody>
      </p:sp>
      <p:sp>
        <p:nvSpPr>
          <p:cNvPr id="15" name="object 20">
            <a:extLst>
              <a:ext uri="{FF2B5EF4-FFF2-40B4-BE49-F238E27FC236}">
                <a16:creationId xmlns:a16="http://schemas.microsoft.com/office/drawing/2014/main" id="{86072FC2-12BB-47CF-AEF4-F60DCAD0B904}"/>
              </a:ext>
            </a:extLst>
          </p:cNvPr>
          <p:cNvSpPr/>
          <p:nvPr userDrawn="1"/>
        </p:nvSpPr>
        <p:spPr>
          <a:xfrm>
            <a:off x="8106691" y="513918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7" name="Title 1">
            <a:extLst>
              <a:ext uri="{FF2B5EF4-FFF2-40B4-BE49-F238E27FC236}">
                <a16:creationId xmlns:a16="http://schemas.microsoft.com/office/drawing/2014/main" id="{574EC5B8-F392-49EB-83D6-90DBBE6CFD57}"/>
              </a:ext>
            </a:extLst>
          </p:cNvPr>
          <p:cNvSpPr>
            <a:spLocks noGrp="1"/>
          </p:cNvSpPr>
          <p:nvPr>
            <p:ph type="ctrTitle"/>
          </p:nvPr>
        </p:nvSpPr>
        <p:spPr>
          <a:xfrm>
            <a:off x="8106691" y="4442702"/>
            <a:ext cx="3767472" cy="625518"/>
          </a:xfrm>
          <a:prstGeom prst="rect">
            <a:avLst/>
          </a:prstGeom>
        </p:spPr>
        <p:txBody>
          <a:bodyPr anchor="t" anchorCtr="0">
            <a:noAutofit/>
          </a:bodyPr>
          <a:lstStyle>
            <a:lvl1pPr marL="7701" algn="l" defTabSz="914400" rtl="0" eaLnBrk="1" latinLnBrk="0" hangingPunct="1">
              <a:spcBef>
                <a:spcPts val="73"/>
              </a:spcBef>
              <a:defRPr lang="en-US" sz="1450" b="1" kern="1200" spc="-3" dirty="0">
                <a:solidFill>
                  <a:schemeClr val="bg1"/>
                </a:solidFill>
                <a:latin typeface="Arial"/>
                <a:ea typeface="+mn-ea"/>
                <a:cs typeface="Arial"/>
              </a:defRPr>
            </a:lvl1pPr>
          </a:lstStyle>
          <a:p>
            <a:r>
              <a:rPr lang="en-GB"/>
              <a:t>Click to edit Master title style</a:t>
            </a:r>
            <a:endParaRPr lang="en-US"/>
          </a:p>
        </p:txBody>
      </p:sp>
      <p:sp>
        <p:nvSpPr>
          <p:cNvPr id="18" name="object 19">
            <a:extLst>
              <a:ext uri="{FF2B5EF4-FFF2-40B4-BE49-F238E27FC236}">
                <a16:creationId xmlns:a16="http://schemas.microsoft.com/office/drawing/2014/main" id="{6656C1D5-9FCB-407D-8EA3-19DDFB251770}"/>
              </a:ext>
            </a:extLst>
          </p:cNvPr>
          <p:cNvSpPr/>
          <p:nvPr userDrawn="1"/>
        </p:nvSpPr>
        <p:spPr>
          <a:xfrm>
            <a:off x="8106691" y="4354618"/>
            <a:ext cx="3767472" cy="0"/>
          </a:xfrm>
          <a:custGeom>
            <a:avLst/>
            <a:gdLst/>
            <a:ahLst/>
            <a:cxnLst/>
            <a:rect l="l" t="t" r="r" b="b"/>
            <a:pathLst>
              <a:path w="6212840">
                <a:moveTo>
                  <a:pt x="0" y="0"/>
                </a:moveTo>
                <a:lnTo>
                  <a:pt x="6212721" y="0"/>
                </a:lnTo>
              </a:path>
            </a:pathLst>
          </a:custGeom>
          <a:ln w="5235">
            <a:solidFill>
              <a:schemeClr val="bg1"/>
            </a:solidFill>
          </a:ln>
        </p:spPr>
        <p:txBody>
          <a:bodyPr wrap="square" lIns="0" tIns="0" rIns="0" bIns="0" rtlCol="0"/>
          <a:lstStyle/>
          <a:p>
            <a:endParaRPr sz="662">
              <a:solidFill>
                <a:schemeClr val="bg1"/>
              </a:solidFill>
            </a:endParaRPr>
          </a:p>
        </p:txBody>
      </p:sp>
      <p:sp>
        <p:nvSpPr>
          <p:cNvPr id="11" name="Text Placeholder 5">
            <a:extLst>
              <a:ext uri="{FF2B5EF4-FFF2-40B4-BE49-F238E27FC236}">
                <a16:creationId xmlns:a16="http://schemas.microsoft.com/office/drawing/2014/main" id="{DE755C0D-DE1B-4BD6-A05E-CBD220E20C6D}"/>
              </a:ext>
            </a:extLst>
          </p:cNvPr>
          <p:cNvSpPr>
            <a:spLocks noGrp="1"/>
          </p:cNvSpPr>
          <p:nvPr>
            <p:ph type="body" sz="quarter" idx="11" hasCustomPrompt="1"/>
          </p:nvPr>
        </p:nvSpPr>
        <p:spPr>
          <a:xfrm>
            <a:off x="8106691" y="6260621"/>
            <a:ext cx="3767472" cy="265614"/>
          </a:xfrm>
        </p:spPr>
        <p:txBody>
          <a:bodyPr/>
          <a:lstStyle>
            <a:lvl1pPr>
              <a:defRPr>
                <a:solidFill>
                  <a:schemeClr val="bg1"/>
                </a:solidFill>
              </a:defRPr>
            </a:lvl1pPr>
          </a:lstStyle>
          <a:p>
            <a:pPr lvl="0"/>
            <a:r>
              <a:rPr lang="en-US"/>
              <a:t>Insert date</a:t>
            </a:r>
          </a:p>
        </p:txBody>
      </p:sp>
    </p:spTree>
    <p:extLst>
      <p:ext uri="{BB962C8B-B14F-4D97-AF65-F5344CB8AC3E}">
        <p14:creationId xmlns:p14="http://schemas.microsoft.com/office/powerpoint/2010/main" val="31805632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lide">
    <p:bg>
      <p:bgPr>
        <a:solidFill>
          <a:srgbClr val="DCF3E7"/>
        </a:solidFill>
        <a:effectLst/>
      </p:bgPr>
    </p:bg>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91DB4D95-7E4E-DED4-6CFD-1B23132EF011}"/>
              </a:ext>
            </a:extLst>
          </p:cNvPr>
          <p:cNvSpPr/>
          <p:nvPr/>
        </p:nvSpPr>
        <p:spPr>
          <a:xfrm>
            <a:off x="0" y="0"/>
            <a:ext cx="12191146" cy="5955386"/>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sp>
        <p:nvSpPr>
          <p:cNvPr id="3" name="Title 1">
            <a:extLst>
              <a:ext uri="{FF2B5EF4-FFF2-40B4-BE49-F238E27FC236}">
                <a16:creationId xmlns:a16="http://schemas.microsoft.com/office/drawing/2014/main" id="{4A0FA68C-360D-8B63-9B41-7E6AF2285EF4}"/>
              </a:ext>
            </a:extLst>
          </p:cNvPr>
          <p:cNvSpPr txBox="1">
            <a:spLocks noGrp="1"/>
          </p:cNvSpPr>
          <p:nvPr>
            <p:ph type="title"/>
          </p:nvPr>
        </p:nvSpPr>
        <p:spPr>
          <a:xfrm>
            <a:off x="381396" y="902613"/>
            <a:ext cx="3723875" cy="1228715"/>
          </a:xfrm>
        </p:spPr>
        <p:txBody>
          <a:bodyPr>
            <a:normAutofit/>
          </a:bodyPr>
          <a:lstStyle>
            <a:lvl1pPr>
              <a:lnSpc>
                <a:spcPct val="85000"/>
              </a:lnSpc>
              <a:defRPr sz="5000"/>
            </a:lvl1pPr>
          </a:lstStyle>
          <a:p>
            <a:pPr lvl="0"/>
            <a:r>
              <a:rPr lang="en-GB"/>
              <a:t>Click to edit Master title style</a:t>
            </a:r>
          </a:p>
        </p:txBody>
      </p:sp>
      <p:sp>
        <p:nvSpPr>
          <p:cNvPr id="4" name="Subtitle 2">
            <a:extLst>
              <a:ext uri="{FF2B5EF4-FFF2-40B4-BE49-F238E27FC236}">
                <a16:creationId xmlns:a16="http://schemas.microsoft.com/office/drawing/2014/main" id="{0B68528A-D33B-01CC-9789-FAA7BA2B3B81}"/>
              </a:ext>
            </a:extLst>
          </p:cNvPr>
          <p:cNvSpPr txBox="1">
            <a:spLocks noGrp="1"/>
          </p:cNvSpPr>
          <p:nvPr>
            <p:ph type="subTitle" idx="4294967295"/>
          </p:nvPr>
        </p:nvSpPr>
        <p:spPr>
          <a:xfrm>
            <a:off x="381396" y="2565239"/>
            <a:ext cx="3723875" cy="1123605"/>
          </a:xfrm>
        </p:spPr>
        <p:txBody>
          <a:bodyPr/>
          <a:lstStyle>
            <a:lvl1pPr>
              <a:lnSpc>
                <a:spcPct val="100000"/>
              </a:lnSpc>
              <a:defRPr sz="1800"/>
            </a:lvl1pPr>
          </a:lstStyle>
          <a:p>
            <a:pPr lvl="0"/>
            <a:r>
              <a:rPr lang="en-GB"/>
              <a:t>Click to edit Master subtitle style</a:t>
            </a:r>
          </a:p>
        </p:txBody>
      </p:sp>
      <p:sp>
        <p:nvSpPr>
          <p:cNvPr id="5" name="Date Placeholder 3">
            <a:extLst>
              <a:ext uri="{FF2B5EF4-FFF2-40B4-BE49-F238E27FC236}">
                <a16:creationId xmlns:a16="http://schemas.microsoft.com/office/drawing/2014/main" id="{D45FB0BE-269B-B012-E956-BB5AAFB8BE1C}"/>
              </a:ext>
            </a:extLst>
          </p:cNvPr>
          <p:cNvSpPr txBox="1">
            <a:spLocks noGrp="1"/>
          </p:cNvSpPr>
          <p:nvPr>
            <p:ph type="dt" sz="half" idx="7"/>
          </p:nvPr>
        </p:nvSpPr>
        <p:spPr>
          <a:xfrm>
            <a:off x="381396" y="350873"/>
            <a:ext cx="3723875" cy="248396"/>
          </a:xfrm>
        </p:spPr>
        <p:txBody>
          <a:bodyPr anchor="t"/>
          <a:lstStyle>
            <a:lvl1pPr algn="l">
              <a:defRPr sz="1400"/>
            </a:lvl1pPr>
          </a:lstStyle>
          <a:p>
            <a:pPr lvl="0"/>
            <a:fld id="{B45284AF-9F21-6444-86AF-C6D4F067C3B1}" type="datetime3">
              <a:rPr lang="en-GB"/>
              <a:pPr lvl="0"/>
              <a:t>25 July, 2025</a:t>
            </a:fld>
            <a:endParaRPr lang="en-GB"/>
          </a:p>
        </p:txBody>
      </p:sp>
      <p:sp>
        <p:nvSpPr>
          <p:cNvPr id="6" name="Picture Placeholder 12">
            <a:extLst>
              <a:ext uri="{FF2B5EF4-FFF2-40B4-BE49-F238E27FC236}">
                <a16:creationId xmlns:a16="http://schemas.microsoft.com/office/drawing/2014/main" id="{114AA52E-1E3A-564A-A606-4076A0B1FBE4}"/>
              </a:ext>
            </a:extLst>
          </p:cNvPr>
          <p:cNvSpPr txBox="1">
            <a:spLocks noGrp="1"/>
          </p:cNvSpPr>
          <p:nvPr>
            <p:ph type="pic" idx="4294967295"/>
          </p:nvPr>
        </p:nvSpPr>
        <p:spPr>
          <a:xfrm>
            <a:off x="4241737" y="0"/>
            <a:ext cx="7949409" cy="5955386"/>
          </a:xfrm>
          <a:solidFill>
            <a:srgbClr val="E9E5E0"/>
          </a:solidFill>
        </p:spPr>
        <p:txBody>
          <a:bodyPr anchor="ctr" anchorCtr="1"/>
          <a:lstStyle>
            <a:lvl1pPr algn="ctr">
              <a:defRPr/>
            </a:lvl1pPr>
          </a:lstStyle>
          <a:p>
            <a:pPr lvl="0"/>
            <a:r>
              <a:rPr lang="en-GB"/>
              <a:t>Click icon to add picture</a:t>
            </a:r>
          </a:p>
        </p:txBody>
      </p:sp>
      <p:sp>
        <p:nvSpPr>
          <p:cNvPr id="7" name="Text Placeholder 15">
            <a:extLst>
              <a:ext uri="{FF2B5EF4-FFF2-40B4-BE49-F238E27FC236}">
                <a16:creationId xmlns:a16="http://schemas.microsoft.com/office/drawing/2014/main" id="{9F1E52A6-607A-8B6D-C2DC-97F4C0BDADDE}"/>
              </a:ext>
            </a:extLst>
          </p:cNvPr>
          <p:cNvSpPr txBox="1">
            <a:spLocks noGrp="1"/>
          </p:cNvSpPr>
          <p:nvPr>
            <p:ph type="body" idx="4294967295"/>
          </p:nvPr>
        </p:nvSpPr>
        <p:spPr>
          <a:xfrm>
            <a:off x="381003" y="3688845"/>
            <a:ext cx="3724278" cy="611742"/>
          </a:xfrm>
        </p:spPr>
        <p:txBody>
          <a:bodyPr/>
          <a:lstStyle>
            <a:lvl1pPr>
              <a:spcBef>
                <a:spcPts val="0"/>
              </a:spcBef>
              <a:defRPr sz="1400"/>
            </a:lvl1pPr>
            <a:lvl2pPr>
              <a:spcBef>
                <a:spcPts val="200"/>
              </a:spcBef>
              <a:defRPr sz="1400">
                <a:solidFill>
                  <a:srgbClr val="999999"/>
                </a:solidFill>
              </a:defRPr>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725517174"/>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6_Title Slide">
    <p:bg>
      <p:bgPr>
        <a:solidFill>
          <a:srgbClr val="E9E5E0"/>
        </a:solidFill>
        <a:effectLst/>
      </p:bgPr>
    </p:bg>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E1A8715F-AED6-FC1F-9C80-0C9EF6E712BC}"/>
              </a:ext>
            </a:extLst>
          </p:cNvPr>
          <p:cNvSpPr/>
          <p:nvPr/>
        </p:nvSpPr>
        <p:spPr>
          <a:xfrm>
            <a:off x="0" y="0"/>
            <a:ext cx="12191146" cy="387322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sp>
        <p:nvSpPr>
          <p:cNvPr id="3" name="Title 1">
            <a:extLst>
              <a:ext uri="{FF2B5EF4-FFF2-40B4-BE49-F238E27FC236}">
                <a16:creationId xmlns:a16="http://schemas.microsoft.com/office/drawing/2014/main" id="{82B9D325-5424-B561-95BB-6EFA54A16BA7}"/>
              </a:ext>
            </a:extLst>
          </p:cNvPr>
          <p:cNvSpPr txBox="1">
            <a:spLocks noGrp="1"/>
          </p:cNvSpPr>
          <p:nvPr>
            <p:ph type="title"/>
          </p:nvPr>
        </p:nvSpPr>
        <p:spPr>
          <a:xfrm>
            <a:off x="381396" y="1179219"/>
            <a:ext cx="3723875" cy="1691676"/>
          </a:xfrm>
        </p:spPr>
        <p:txBody>
          <a:bodyPr>
            <a:normAutofit/>
          </a:bodyPr>
          <a:lstStyle>
            <a:lvl1pPr>
              <a:lnSpc>
                <a:spcPct val="85000"/>
              </a:lnSpc>
              <a:defRPr sz="6300"/>
            </a:lvl1pPr>
          </a:lstStyle>
          <a:p>
            <a:pPr lvl="0"/>
            <a:r>
              <a:rPr lang="en-GB"/>
              <a:t>Click to edit Master title style</a:t>
            </a:r>
          </a:p>
        </p:txBody>
      </p:sp>
      <p:sp>
        <p:nvSpPr>
          <p:cNvPr id="4" name="Subtitle 2">
            <a:extLst>
              <a:ext uri="{FF2B5EF4-FFF2-40B4-BE49-F238E27FC236}">
                <a16:creationId xmlns:a16="http://schemas.microsoft.com/office/drawing/2014/main" id="{2FFF9248-7DFE-E980-83DD-8EB188199967}"/>
              </a:ext>
            </a:extLst>
          </p:cNvPr>
          <p:cNvSpPr txBox="1">
            <a:spLocks noGrp="1"/>
          </p:cNvSpPr>
          <p:nvPr>
            <p:ph type="subTitle" idx="4294967295"/>
          </p:nvPr>
        </p:nvSpPr>
        <p:spPr>
          <a:xfrm>
            <a:off x="381396" y="200719"/>
            <a:ext cx="2439591" cy="785817"/>
          </a:xfrm>
        </p:spPr>
        <p:txBody>
          <a:bodyPr/>
          <a:lstStyle>
            <a:lvl1pPr>
              <a:lnSpc>
                <a:spcPct val="100000"/>
              </a:lnSpc>
              <a:spcBef>
                <a:spcPts val="0"/>
              </a:spcBef>
              <a:defRPr sz="6300">
                <a:solidFill>
                  <a:srgbClr val="D3CCC1"/>
                </a:solidFill>
              </a:defRPr>
            </a:lvl1pPr>
          </a:lstStyle>
          <a:p>
            <a:pPr lvl="0"/>
            <a:r>
              <a:rPr lang="en-GB"/>
              <a:t>01</a:t>
            </a:r>
          </a:p>
        </p:txBody>
      </p:sp>
      <p:sp>
        <p:nvSpPr>
          <p:cNvPr id="5" name="Text Placeholder 15">
            <a:extLst>
              <a:ext uri="{FF2B5EF4-FFF2-40B4-BE49-F238E27FC236}">
                <a16:creationId xmlns:a16="http://schemas.microsoft.com/office/drawing/2014/main" id="{3ABD7BF1-8900-2C3E-8729-71636247D07A}"/>
              </a:ext>
            </a:extLst>
          </p:cNvPr>
          <p:cNvSpPr txBox="1">
            <a:spLocks noGrp="1"/>
          </p:cNvSpPr>
          <p:nvPr>
            <p:ph type="body" idx="4294967295"/>
          </p:nvPr>
        </p:nvSpPr>
        <p:spPr>
          <a:xfrm>
            <a:off x="381003" y="4048652"/>
            <a:ext cx="3724278" cy="611742"/>
          </a:xfrm>
        </p:spPr>
        <p:txBody>
          <a:bodyPr/>
          <a:lstStyle>
            <a:lvl1pPr>
              <a:lnSpc>
                <a:spcPct val="110000"/>
              </a:lnSpc>
              <a:spcBef>
                <a:spcPts val="0"/>
              </a:spcBef>
              <a:defRPr sz="1400"/>
            </a:lvl1pPr>
            <a:lvl2pPr>
              <a:spcBef>
                <a:spcPts val="200"/>
              </a:spcBef>
              <a:defRPr sz="140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499129817"/>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Bullets 2C with Image">
    <p:spTree>
      <p:nvGrpSpPr>
        <p:cNvPr id="1" name=""/>
        <p:cNvGrpSpPr/>
        <p:nvPr/>
      </p:nvGrpSpPr>
      <p:grpSpPr>
        <a:xfrm>
          <a:off x="0" y="0"/>
          <a:ext cx="0" cy="0"/>
          <a:chOff x="0" y="0"/>
          <a:chExt cx="0" cy="0"/>
        </a:xfrm>
      </p:grpSpPr>
      <p:sp>
        <p:nvSpPr>
          <p:cNvPr id="2" name="Picture Placeholder 13">
            <a:extLst>
              <a:ext uri="{FF2B5EF4-FFF2-40B4-BE49-F238E27FC236}">
                <a16:creationId xmlns:a16="http://schemas.microsoft.com/office/drawing/2014/main" id="{E27F3630-E0F9-735F-FC5F-A6BFB03010D0}"/>
              </a:ext>
            </a:extLst>
          </p:cNvPr>
          <p:cNvSpPr txBox="1">
            <a:spLocks noGrp="1"/>
          </p:cNvSpPr>
          <p:nvPr>
            <p:ph type="pic" idx="4294967295"/>
          </p:nvPr>
        </p:nvSpPr>
        <p:spPr>
          <a:xfrm>
            <a:off x="7394131" y="1095378"/>
            <a:ext cx="4475466" cy="5081585"/>
          </a:xfrm>
        </p:spPr>
        <p:txBody>
          <a:bodyPr/>
          <a:lstStyle>
            <a:lvl1pPr>
              <a:defRPr/>
            </a:lvl1pPr>
          </a:lstStyle>
          <a:p>
            <a:pPr lvl="0"/>
            <a:r>
              <a:rPr lang="en-GB"/>
              <a:t>Click icon to add picture</a:t>
            </a:r>
            <a:endParaRPr lang="en-US"/>
          </a:p>
        </p:txBody>
      </p:sp>
      <p:sp>
        <p:nvSpPr>
          <p:cNvPr id="3" name="Title 1">
            <a:extLst>
              <a:ext uri="{FF2B5EF4-FFF2-40B4-BE49-F238E27FC236}">
                <a16:creationId xmlns:a16="http://schemas.microsoft.com/office/drawing/2014/main" id="{734EB41E-9499-2E3A-1B48-F476A85AE1E5}"/>
              </a:ext>
            </a:extLst>
          </p:cNvPr>
          <p:cNvSpPr txBox="1">
            <a:spLocks noGrp="1"/>
          </p:cNvSpPr>
          <p:nvPr>
            <p:ph type="title"/>
          </p:nvPr>
        </p:nvSpPr>
        <p:spPr/>
        <p:txBody>
          <a:bodyPr/>
          <a:lstStyle>
            <a:lvl1pPr>
              <a:defRPr/>
            </a:lvl1pPr>
          </a:lstStyle>
          <a:p>
            <a:pPr lvl="0"/>
            <a:r>
              <a:rPr lang="en-GB"/>
              <a:t>Click to edit Master title style</a:t>
            </a:r>
            <a:endParaRPr lang="en-US"/>
          </a:p>
        </p:txBody>
      </p:sp>
      <p:sp>
        <p:nvSpPr>
          <p:cNvPr id="4" name="Footer Placeholder 2">
            <a:extLst>
              <a:ext uri="{FF2B5EF4-FFF2-40B4-BE49-F238E27FC236}">
                <a16:creationId xmlns:a16="http://schemas.microsoft.com/office/drawing/2014/main" id="{3D7AFC26-49EC-2027-3D1D-B26F96B08605}"/>
              </a:ext>
            </a:extLst>
          </p:cNvPr>
          <p:cNvSpPr txBox="1">
            <a:spLocks noGrp="1"/>
          </p:cNvSpPr>
          <p:nvPr>
            <p:ph type="ftr" sz="quarter" idx="9"/>
          </p:nvPr>
        </p:nvSpPr>
        <p:spPr/>
        <p:txBody>
          <a:bodyPr/>
          <a:lstStyle>
            <a:lvl1pPr>
              <a:defRPr lang="en-US"/>
            </a:lvl1pPr>
          </a:lstStyle>
          <a:p>
            <a:pPr lvl="0"/>
            <a:endParaRPr lang="en-US"/>
          </a:p>
        </p:txBody>
      </p:sp>
      <p:sp>
        <p:nvSpPr>
          <p:cNvPr id="5" name="Date Placeholder 3">
            <a:extLst>
              <a:ext uri="{FF2B5EF4-FFF2-40B4-BE49-F238E27FC236}">
                <a16:creationId xmlns:a16="http://schemas.microsoft.com/office/drawing/2014/main" id="{B092C744-5C08-F82E-4B36-AD66D9AD6FC7}"/>
              </a:ext>
            </a:extLst>
          </p:cNvPr>
          <p:cNvSpPr txBox="1">
            <a:spLocks noGrp="1"/>
          </p:cNvSpPr>
          <p:nvPr>
            <p:ph type="dt" sz="half" idx="7"/>
          </p:nvPr>
        </p:nvSpPr>
        <p:spPr/>
        <p:txBody>
          <a:bodyPr/>
          <a:lstStyle>
            <a:lvl1pPr>
              <a:defRPr/>
            </a:lvl1pPr>
          </a:lstStyle>
          <a:p>
            <a:pPr lvl="0"/>
            <a:fld id="{E9977C34-B5FE-8846-84D6-471BB84ACA97}" type="datetime1">
              <a:rPr lang="en-GB"/>
              <a:pPr lvl="0"/>
              <a:t>25/07/2025</a:t>
            </a:fld>
            <a:endParaRPr lang="en-US"/>
          </a:p>
        </p:txBody>
      </p:sp>
      <p:sp>
        <p:nvSpPr>
          <p:cNvPr id="6" name="Text Placeholder 8">
            <a:extLst>
              <a:ext uri="{FF2B5EF4-FFF2-40B4-BE49-F238E27FC236}">
                <a16:creationId xmlns:a16="http://schemas.microsoft.com/office/drawing/2014/main" id="{59E22FF2-5E29-9324-1AB7-6914DE25D227}"/>
              </a:ext>
            </a:extLst>
          </p:cNvPr>
          <p:cNvSpPr txBox="1">
            <a:spLocks noGrp="1"/>
          </p:cNvSpPr>
          <p:nvPr>
            <p:ph type="body" idx="4294967295"/>
          </p:nvPr>
        </p:nvSpPr>
        <p:spPr>
          <a:xfrm>
            <a:off x="310201" y="1094911"/>
            <a:ext cx="2778623" cy="5082052"/>
          </a:xfrm>
        </p:spPr>
        <p:txBody>
          <a:bodyPr>
            <a:normAutofit/>
          </a:bodyPr>
          <a:lstStyle>
            <a:lvl1pPr>
              <a:defRPr sz="1150"/>
            </a:lvl1pPr>
            <a:lvl2pPr>
              <a:defRPr sz="1150"/>
            </a:lvl2pPr>
            <a:lvl3pPr marL="0" marR="0" lvl="2" indent="0" fontAlgn="auto">
              <a:spcAft>
                <a:spcPts val="0"/>
              </a:spcAft>
              <a:buNone/>
              <a:tabLst/>
              <a:defRPr lang="en-GB" sz="1150" b="0" i="0" u="none" strike="noStrike" cap="none" spc="0" baseline="0">
                <a:solidFill>
                  <a:srgbClr val="000000"/>
                </a:solidFill>
                <a:uFillTx/>
                <a:latin typeface="Arial"/>
              </a:defRPr>
            </a:lvl3pPr>
            <a:lvl4pPr marL="0" marR="0" lvl="3" indent="0" fontAlgn="auto">
              <a:spcAft>
                <a:spcPts val="0"/>
              </a:spcAft>
              <a:buNone/>
              <a:tabLst/>
              <a:defRPr lang="en-GB" sz="1150" b="0" i="0" u="none" strike="noStrike" cap="none" spc="0" baseline="0">
                <a:solidFill>
                  <a:srgbClr val="000000"/>
                </a:solidFill>
                <a:uFillTx/>
                <a:latin typeface="Arial"/>
              </a:defRPr>
            </a:lvl4pPr>
            <a:lvl5pPr marL="107999" marR="0" lvl="4" indent="-107999" fontAlgn="auto">
              <a:spcAft>
                <a:spcPts val="0"/>
              </a:spcAft>
              <a:buSzPct val="100000"/>
              <a:buFont typeface="Arial" pitchFamily="34"/>
              <a:tabLst/>
              <a:defRPr lang="en-GB" sz="1150" b="0" i="0" u="none" strike="noStrike" cap="none" spc="0" baseline="0">
                <a:solidFill>
                  <a:srgbClr val="000000"/>
                </a:solidFill>
                <a:uFillTx/>
                <a:latin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Text Placeholder 8">
            <a:extLst>
              <a:ext uri="{FF2B5EF4-FFF2-40B4-BE49-F238E27FC236}">
                <a16:creationId xmlns:a16="http://schemas.microsoft.com/office/drawing/2014/main" id="{50BFA3CE-5B84-BEBF-DA74-15EA308E1264}"/>
              </a:ext>
            </a:extLst>
          </p:cNvPr>
          <p:cNvSpPr txBox="1">
            <a:spLocks noGrp="1"/>
          </p:cNvSpPr>
          <p:nvPr>
            <p:ph type="body" idx="4294967295"/>
          </p:nvPr>
        </p:nvSpPr>
        <p:spPr>
          <a:xfrm>
            <a:off x="3492038" y="1094911"/>
            <a:ext cx="2778623" cy="5082052"/>
          </a:xfrm>
        </p:spPr>
        <p:txBody>
          <a:bodyPr>
            <a:normAutofit/>
          </a:bodyPr>
          <a:lstStyle>
            <a:lvl1pPr>
              <a:defRPr sz="1150"/>
            </a:lvl1pPr>
            <a:lvl2pPr>
              <a:defRPr sz="1150"/>
            </a:lvl2pPr>
            <a:lvl3pPr marL="0" marR="0" lvl="2" indent="0" fontAlgn="auto">
              <a:spcAft>
                <a:spcPts val="0"/>
              </a:spcAft>
              <a:buNone/>
              <a:tabLst/>
              <a:defRPr lang="en-GB" sz="1150" b="0" i="0" u="none" strike="noStrike" cap="none" spc="0" baseline="0">
                <a:solidFill>
                  <a:srgbClr val="000000"/>
                </a:solidFill>
                <a:uFillTx/>
                <a:latin typeface="Arial"/>
              </a:defRPr>
            </a:lvl3pPr>
            <a:lvl4pPr marL="0" marR="0" lvl="3" indent="0" fontAlgn="auto">
              <a:spcAft>
                <a:spcPts val="0"/>
              </a:spcAft>
              <a:buNone/>
              <a:tabLst/>
              <a:defRPr lang="en-GB" sz="1150" b="0" i="0" u="none" strike="noStrike" cap="none" spc="0" baseline="0">
                <a:solidFill>
                  <a:srgbClr val="000000"/>
                </a:solidFill>
                <a:uFillTx/>
                <a:latin typeface="Arial"/>
              </a:defRPr>
            </a:lvl4pPr>
            <a:lvl5pPr marL="107999" marR="0" lvl="4" indent="-107999" fontAlgn="auto">
              <a:spcAft>
                <a:spcPts val="0"/>
              </a:spcAft>
              <a:buSzPct val="100000"/>
              <a:buFont typeface="Arial" pitchFamily="34"/>
              <a:tabLst/>
              <a:defRPr lang="en-GB" sz="1150" b="0" i="0" u="none" strike="noStrike" cap="none" spc="0" baseline="0">
                <a:solidFill>
                  <a:srgbClr val="000000"/>
                </a:solidFill>
                <a:uFillTx/>
                <a:latin typeface="Aria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8" name="Slide Number Placeholder 4">
            <a:extLst>
              <a:ext uri="{FF2B5EF4-FFF2-40B4-BE49-F238E27FC236}">
                <a16:creationId xmlns:a16="http://schemas.microsoft.com/office/drawing/2014/main" id="{CFB29258-83A2-74D5-2600-BB681D074A73}"/>
              </a:ext>
            </a:extLst>
          </p:cNvPr>
          <p:cNvSpPr txBox="1">
            <a:spLocks noGrp="1"/>
          </p:cNvSpPr>
          <p:nvPr>
            <p:ph type="sldNum" sz="quarter" idx="8"/>
          </p:nvPr>
        </p:nvSpPr>
        <p:spPr/>
        <p:txBody>
          <a:bodyPr anchorCtr="0"/>
          <a:lstStyle>
            <a:lvl1pPr algn="l">
              <a:defRPr/>
            </a:lvl1pPr>
          </a:lstStyle>
          <a:p>
            <a:pPr lvl="0"/>
            <a:r>
              <a:rPr lang="en-GB"/>
              <a:t>Page </a:t>
            </a:r>
            <a:fld id="{9405CCD0-6AEA-5C42-A036-81795DCF1C5F}" type="slidenum">
              <a:t>‹#›</a:t>
            </a:fld>
            <a:endParaRPr lang="en-US"/>
          </a:p>
        </p:txBody>
      </p:sp>
    </p:spTree>
    <p:extLst>
      <p:ext uri="{BB962C8B-B14F-4D97-AF65-F5344CB8AC3E}">
        <p14:creationId xmlns:p14="http://schemas.microsoft.com/office/powerpoint/2010/main" val="2887129916"/>
      </p:ext>
    </p:extLst>
  </p:cSld>
  <p:clrMapOvr>
    <a:masterClrMapping/>
  </p:clrMapOvr>
  <p:hf sldNum="0"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6_Title Slide">
    <p:bg>
      <p:bgPr>
        <a:solidFill>
          <a:srgbClr val="DCF3E7"/>
        </a:solidFill>
        <a:effectLst/>
      </p:bgPr>
    </p:bg>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0423AC1D-C5B0-0C78-F928-4FF00E9A1267}"/>
              </a:ext>
            </a:extLst>
          </p:cNvPr>
          <p:cNvSpPr/>
          <p:nvPr/>
        </p:nvSpPr>
        <p:spPr>
          <a:xfrm>
            <a:off x="0" y="0"/>
            <a:ext cx="12191146" cy="3873224"/>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sp>
        <p:nvSpPr>
          <p:cNvPr id="3" name="Title 1">
            <a:extLst>
              <a:ext uri="{FF2B5EF4-FFF2-40B4-BE49-F238E27FC236}">
                <a16:creationId xmlns:a16="http://schemas.microsoft.com/office/drawing/2014/main" id="{310C8CB9-D138-A3BB-CAD1-895021A71F93}"/>
              </a:ext>
            </a:extLst>
          </p:cNvPr>
          <p:cNvSpPr txBox="1">
            <a:spLocks noGrp="1"/>
          </p:cNvSpPr>
          <p:nvPr>
            <p:ph type="title"/>
          </p:nvPr>
        </p:nvSpPr>
        <p:spPr>
          <a:xfrm>
            <a:off x="381396" y="1168072"/>
            <a:ext cx="3723875" cy="1691676"/>
          </a:xfrm>
        </p:spPr>
        <p:txBody>
          <a:bodyPr>
            <a:normAutofit/>
          </a:bodyPr>
          <a:lstStyle>
            <a:lvl1pPr>
              <a:lnSpc>
                <a:spcPct val="85000"/>
              </a:lnSpc>
              <a:defRPr sz="6300"/>
            </a:lvl1pPr>
          </a:lstStyle>
          <a:p>
            <a:pPr lvl="0"/>
            <a:r>
              <a:rPr lang="en-GB"/>
              <a:t>Click to edit Master title style</a:t>
            </a:r>
          </a:p>
        </p:txBody>
      </p:sp>
      <p:sp>
        <p:nvSpPr>
          <p:cNvPr id="4" name="Subtitle 2">
            <a:extLst>
              <a:ext uri="{FF2B5EF4-FFF2-40B4-BE49-F238E27FC236}">
                <a16:creationId xmlns:a16="http://schemas.microsoft.com/office/drawing/2014/main" id="{2C4888C9-043D-664A-C7BD-E42AAA23C4C6}"/>
              </a:ext>
            </a:extLst>
          </p:cNvPr>
          <p:cNvSpPr txBox="1">
            <a:spLocks noGrp="1"/>
          </p:cNvSpPr>
          <p:nvPr>
            <p:ph type="subTitle" idx="4294967295"/>
          </p:nvPr>
        </p:nvSpPr>
        <p:spPr>
          <a:xfrm>
            <a:off x="381396" y="189573"/>
            <a:ext cx="2439591" cy="785817"/>
          </a:xfrm>
        </p:spPr>
        <p:txBody>
          <a:bodyPr/>
          <a:lstStyle>
            <a:lvl1pPr>
              <a:lnSpc>
                <a:spcPct val="100000"/>
              </a:lnSpc>
              <a:spcBef>
                <a:spcPts val="0"/>
              </a:spcBef>
              <a:defRPr sz="6300">
                <a:solidFill>
                  <a:srgbClr val="66CC93"/>
                </a:solidFill>
              </a:defRPr>
            </a:lvl1pPr>
          </a:lstStyle>
          <a:p>
            <a:pPr lvl="0"/>
            <a:r>
              <a:rPr lang="en-GB"/>
              <a:t>01</a:t>
            </a:r>
          </a:p>
        </p:txBody>
      </p:sp>
      <p:sp>
        <p:nvSpPr>
          <p:cNvPr id="5" name="Text Placeholder 15">
            <a:extLst>
              <a:ext uri="{FF2B5EF4-FFF2-40B4-BE49-F238E27FC236}">
                <a16:creationId xmlns:a16="http://schemas.microsoft.com/office/drawing/2014/main" id="{AD8E12A5-768F-91C7-CA55-7A926E6A85A6}"/>
              </a:ext>
            </a:extLst>
          </p:cNvPr>
          <p:cNvSpPr txBox="1">
            <a:spLocks noGrp="1"/>
          </p:cNvSpPr>
          <p:nvPr>
            <p:ph type="body" idx="4294967295"/>
          </p:nvPr>
        </p:nvSpPr>
        <p:spPr>
          <a:xfrm>
            <a:off x="381003" y="4048652"/>
            <a:ext cx="3724278" cy="611742"/>
          </a:xfrm>
        </p:spPr>
        <p:txBody>
          <a:bodyPr/>
          <a:lstStyle>
            <a:lvl1pPr>
              <a:lnSpc>
                <a:spcPct val="110000"/>
              </a:lnSpc>
              <a:spcBef>
                <a:spcPts val="0"/>
              </a:spcBef>
              <a:defRPr sz="1400"/>
            </a:lvl1pPr>
            <a:lvl2pPr>
              <a:spcBef>
                <a:spcPts val="200"/>
              </a:spcBef>
              <a:defRPr sz="1400"/>
            </a:lvl2pPr>
          </a:lstStyle>
          <a:p>
            <a:pPr lvl="0"/>
            <a:r>
              <a:rPr lang="en-GB"/>
              <a:t>Click to edit Master text styles</a:t>
            </a:r>
          </a:p>
          <a:p>
            <a:pPr lvl="1"/>
            <a:r>
              <a:rPr lang="en-GB"/>
              <a:t>Second level</a:t>
            </a:r>
          </a:p>
        </p:txBody>
      </p:sp>
    </p:spTree>
    <p:extLst>
      <p:ext uri="{BB962C8B-B14F-4D97-AF65-F5344CB8AC3E}">
        <p14:creationId xmlns:p14="http://schemas.microsoft.com/office/powerpoint/2010/main" val="137580636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Red">
    <p:bg>
      <p:bgPr>
        <a:solidFill>
          <a:schemeClr val="accent2"/>
        </a:solidFill>
        <a:effectLst/>
      </p:bgPr>
    </p:bg>
    <p:spTree>
      <p:nvGrpSpPr>
        <p:cNvPr id="1" name=""/>
        <p:cNvGrpSpPr/>
        <p:nvPr/>
      </p:nvGrpSpPr>
      <p:grpSpPr>
        <a:xfrm>
          <a:off x="0" y="0"/>
          <a:ext cx="0" cy="0"/>
          <a:chOff x="0" y="0"/>
          <a:chExt cx="0" cy="0"/>
        </a:xfrm>
      </p:grpSpPr>
      <p:sp>
        <p:nvSpPr>
          <p:cNvPr id="77" name="object 22">
            <a:extLst>
              <a:ext uri="{FF2B5EF4-FFF2-40B4-BE49-F238E27FC236}">
                <a16:creationId xmlns:a16="http://schemas.microsoft.com/office/drawing/2014/main" id="{3A812725-A765-7446-935C-AF297F7BBBE0}"/>
              </a:ext>
            </a:extLst>
          </p:cNvPr>
          <p:cNvSpPr txBox="1">
            <a:spLocks noGrp="1"/>
          </p:cNvSpPr>
          <p:nvPr>
            <p:ph type="title" hasCustomPrompt="1"/>
          </p:nvPr>
        </p:nvSpPr>
        <p:spPr>
          <a:xfrm>
            <a:off x="309796" y="3016434"/>
            <a:ext cx="11557369" cy="2563814"/>
          </a:xfrm>
          <a:prstGeom prst="rect">
            <a:avLst/>
          </a:prstGeom>
        </p:spPr>
        <p:txBody>
          <a:bodyPr vert="horz" wrap="square" lIns="0" tIns="0" rIns="0" bIns="0" rtlCol="0" anchor="t">
            <a:noAutofit/>
          </a:bodyPr>
          <a:lstStyle>
            <a:lvl1pPr>
              <a:defRPr sz="6000" baseline="0">
                <a:solidFill>
                  <a:schemeClr val="bg2"/>
                </a:solidFill>
              </a:defRPr>
            </a:lvl1pPr>
          </a:lstStyle>
          <a:p>
            <a:pPr marL="7702" marR="3081">
              <a:lnSpc>
                <a:spcPts val="6501"/>
              </a:lnSpc>
              <a:spcBef>
                <a:spcPts val="819"/>
              </a:spcBef>
            </a:pPr>
            <a:r>
              <a:rPr lang="en-GB" sz="6004" spc="-76"/>
              <a:t>Presentation title</a:t>
            </a:r>
            <a:endParaRPr sz="6004"/>
          </a:p>
        </p:txBody>
      </p:sp>
      <p:sp>
        <p:nvSpPr>
          <p:cNvPr id="78" name="object 23">
            <a:extLst>
              <a:ext uri="{FF2B5EF4-FFF2-40B4-BE49-F238E27FC236}">
                <a16:creationId xmlns:a16="http://schemas.microsoft.com/office/drawing/2014/main" id="{9627D275-D64E-B04D-A318-D4A3D7DD6792}"/>
              </a:ext>
            </a:extLst>
          </p:cNvPr>
          <p:cNvSpPr/>
          <p:nvPr userDrawn="1"/>
        </p:nvSpPr>
        <p:spPr>
          <a:xfrm>
            <a:off x="317500" y="3016434"/>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79" name="object 24">
            <a:extLst>
              <a:ext uri="{FF2B5EF4-FFF2-40B4-BE49-F238E27FC236}">
                <a16:creationId xmlns:a16="http://schemas.microsoft.com/office/drawing/2014/main" id="{E7AFC72E-D21F-BB49-901B-34CE37001F0B}"/>
              </a:ext>
            </a:extLst>
          </p:cNvPr>
          <p:cNvSpPr/>
          <p:nvPr userDrawn="1"/>
        </p:nvSpPr>
        <p:spPr>
          <a:xfrm>
            <a:off x="317500" y="5659541"/>
            <a:ext cx="11557369" cy="0"/>
          </a:xfrm>
          <a:custGeom>
            <a:avLst/>
            <a:gdLst/>
            <a:ahLst/>
            <a:cxnLst/>
            <a:rect l="l" t="t" r="r" b="b"/>
            <a:pathLst>
              <a:path w="19057620">
                <a:moveTo>
                  <a:pt x="0" y="0"/>
                </a:moveTo>
                <a:lnTo>
                  <a:pt x="19057011" y="0"/>
                </a:lnTo>
              </a:path>
            </a:pathLst>
          </a:custGeom>
          <a:ln w="9525">
            <a:solidFill>
              <a:srgbClr val="FFFFFF"/>
            </a:solidFill>
          </a:ln>
        </p:spPr>
        <p:txBody>
          <a:bodyPr wrap="square" lIns="0" tIns="0" rIns="0" bIns="0" rtlCol="0"/>
          <a:lstStyle/>
          <a:p>
            <a:endParaRPr sz="662"/>
          </a:p>
        </p:txBody>
      </p:sp>
      <p:sp>
        <p:nvSpPr>
          <p:cNvPr id="6" name="Date Placeholder 5">
            <a:extLst>
              <a:ext uri="{FF2B5EF4-FFF2-40B4-BE49-F238E27FC236}">
                <a16:creationId xmlns:a16="http://schemas.microsoft.com/office/drawing/2014/main" id="{D194FBB1-9994-594D-B4FE-5C838120BBDC}"/>
              </a:ext>
            </a:extLst>
          </p:cNvPr>
          <p:cNvSpPr>
            <a:spLocks noGrp="1"/>
          </p:cNvSpPr>
          <p:nvPr>
            <p:ph type="dt" sz="half" idx="10"/>
          </p:nvPr>
        </p:nvSpPr>
        <p:spPr>
          <a:xfrm>
            <a:off x="309797" y="6183199"/>
            <a:ext cx="1252304" cy="359904"/>
          </a:xfrm>
        </p:spPr>
        <p:txBody>
          <a:bodyPr lIns="0" tIns="0" rIns="0" bIns="0" anchor="t"/>
          <a:lstStyle>
            <a:lvl1pPr marL="7702" algn="l" defTabSz="914400" rtl="0" eaLnBrk="1" latinLnBrk="0" hangingPunct="1">
              <a:defRPr lang="en-GB" sz="1243" kern="1200" spc="-36" smtClean="0">
                <a:solidFill>
                  <a:srgbClr val="FFFFFF"/>
                </a:solidFill>
                <a:latin typeface="Arial"/>
                <a:ea typeface="+mn-ea"/>
                <a:cs typeface="Arial"/>
              </a:defRPr>
            </a:lvl1pPr>
          </a:lstStyle>
          <a:p>
            <a:fld id="{2352E7D6-A717-D540-88DD-D0A9FC54BAB2}" type="datetime1">
              <a:rPr lang="en-GB" smtClean="0"/>
              <a:t>25/07/2025</a:t>
            </a:fld>
            <a:endParaRPr lang="en-GB"/>
          </a:p>
        </p:txBody>
      </p:sp>
      <p:sp>
        <p:nvSpPr>
          <p:cNvPr id="84" name="Text Placeholder 83">
            <a:extLst>
              <a:ext uri="{FF2B5EF4-FFF2-40B4-BE49-F238E27FC236}">
                <a16:creationId xmlns:a16="http://schemas.microsoft.com/office/drawing/2014/main" id="{E525535E-EFCC-0B41-851E-9EBA858A3EF1}"/>
              </a:ext>
            </a:extLst>
          </p:cNvPr>
          <p:cNvSpPr>
            <a:spLocks noGrp="1"/>
          </p:cNvSpPr>
          <p:nvPr>
            <p:ph type="body" sz="quarter" idx="11" hasCustomPrompt="1"/>
          </p:nvPr>
        </p:nvSpPr>
        <p:spPr>
          <a:xfrm>
            <a:off x="317500" y="5738809"/>
            <a:ext cx="7747000" cy="365122"/>
          </a:xfrm>
        </p:spPr>
        <p:txBody>
          <a:bodyPr lIns="0" tIns="0" rIns="0" bIns="0">
            <a:no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Subtitle</a:t>
            </a:r>
          </a:p>
        </p:txBody>
      </p:sp>
      <p:pic>
        <p:nvPicPr>
          <p:cNvPr id="8" name="Graphic 7">
            <a:extLst>
              <a:ext uri="{FF2B5EF4-FFF2-40B4-BE49-F238E27FC236}">
                <a16:creationId xmlns:a16="http://schemas.microsoft.com/office/drawing/2014/main" id="{6D205522-6F34-EF4A-91EF-999D191484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09797" y="314898"/>
            <a:ext cx="2318400" cy="681462"/>
          </a:xfrm>
          <a:prstGeom prst="rect">
            <a:avLst/>
          </a:prstGeom>
        </p:spPr>
      </p:pic>
    </p:spTree>
    <p:extLst>
      <p:ext uri="{BB962C8B-B14F-4D97-AF65-F5344CB8AC3E}">
        <p14:creationId xmlns:p14="http://schemas.microsoft.com/office/powerpoint/2010/main" val="1594057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hank You">
    <p:bg>
      <p:bgPr>
        <a:solidFill>
          <a:srgbClr val="CFE1F5"/>
        </a:solidFill>
        <a:effectLst/>
      </p:bgPr>
    </p:bg>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F4E1A54D-C3F8-DC0F-BC35-ED3BD322E979}"/>
              </a:ext>
            </a:extLst>
          </p:cNvPr>
          <p:cNvSpPr/>
          <p:nvPr/>
        </p:nvSpPr>
        <p:spPr>
          <a:xfrm>
            <a:off x="859" y="-14987"/>
            <a:ext cx="12191146" cy="2285835"/>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sp>
        <p:nvSpPr>
          <p:cNvPr id="3" name="object 5">
            <a:extLst>
              <a:ext uri="{FF2B5EF4-FFF2-40B4-BE49-F238E27FC236}">
                <a16:creationId xmlns:a16="http://schemas.microsoft.com/office/drawing/2014/main" id="{D7F0CF87-43DA-7895-D7B1-C9D72165F327}"/>
              </a:ext>
            </a:extLst>
          </p:cNvPr>
          <p:cNvSpPr txBox="1"/>
          <p:nvPr/>
        </p:nvSpPr>
        <p:spPr>
          <a:xfrm>
            <a:off x="341949" y="2255870"/>
            <a:ext cx="6081710" cy="1566998"/>
          </a:xfrm>
          <a:prstGeom prst="rect">
            <a:avLst/>
          </a:prstGeom>
          <a:noFill/>
          <a:ln cap="flat">
            <a:noFill/>
          </a:ln>
        </p:spPr>
        <p:txBody>
          <a:bodyPr vert="horz" wrap="square" lIns="0" tIns="8467" rIns="0" bIns="0" anchor="t" anchorCtr="0" compatLnSpc="1">
            <a:spAutoFit/>
          </a:bodyPr>
          <a:lstStyle/>
          <a:p>
            <a:pPr marL="7699" marR="0" lvl="0" indent="0" algn="l" defTabSz="914400" rtl="0" fontAlgn="auto" hangingPunct="1">
              <a:lnSpc>
                <a:spcPct val="100000"/>
              </a:lnSpc>
              <a:spcBef>
                <a:spcPts val="65"/>
              </a:spcBef>
              <a:spcAft>
                <a:spcPts val="0"/>
              </a:spcAft>
              <a:buNone/>
              <a:tabLst/>
              <a:defRPr sz="1800" b="0" i="0" u="none" strike="noStrike" kern="0" cap="none" spc="0" baseline="0">
                <a:solidFill>
                  <a:srgbClr val="000000"/>
                </a:solidFill>
                <a:uFillTx/>
              </a:defRPr>
            </a:pPr>
            <a:r>
              <a:rPr lang="en-US" sz="10127" b="0" i="0" u="none" strike="noStrike" kern="1200" cap="none" spc="36" baseline="0">
                <a:solidFill>
                  <a:srgbClr val="231F20"/>
                </a:solidFill>
                <a:uFillTx/>
                <a:latin typeface="Arial"/>
                <a:cs typeface="Arial"/>
              </a:rPr>
              <a:t>Thank</a:t>
            </a:r>
            <a:r>
              <a:rPr lang="en-US" sz="10127" b="0" i="0" u="none" strike="noStrike" kern="1200" cap="none" spc="115" baseline="0">
                <a:solidFill>
                  <a:srgbClr val="231F20"/>
                </a:solidFill>
                <a:uFillTx/>
                <a:latin typeface="Arial"/>
                <a:cs typeface="Arial"/>
              </a:rPr>
              <a:t> </a:t>
            </a:r>
            <a:r>
              <a:rPr lang="en-US" sz="10127" b="0" i="0" u="none" strike="noStrike" kern="1200" cap="none" spc="33" baseline="0">
                <a:solidFill>
                  <a:srgbClr val="231F20"/>
                </a:solidFill>
                <a:uFillTx/>
                <a:latin typeface="Arial"/>
                <a:cs typeface="Arial"/>
              </a:rPr>
              <a:t>you</a:t>
            </a:r>
            <a:endParaRPr lang="en-US" sz="10127" b="0" i="0" u="none" strike="noStrike" kern="1200" cap="none" spc="0" baseline="0">
              <a:solidFill>
                <a:srgbClr val="000000"/>
              </a:solidFill>
              <a:uFillTx/>
              <a:latin typeface="Arial"/>
              <a:cs typeface="Arial"/>
            </a:endParaRPr>
          </a:p>
        </p:txBody>
      </p:sp>
      <p:sp>
        <p:nvSpPr>
          <p:cNvPr id="4" name="object 12">
            <a:extLst>
              <a:ext uri="{FF2B5EF4-FFF2-40B4-BE49-F238E27FC236}">
                <a16:creationId xmlns:a16="http://schemas.microsoft.com/office/drawing/2014/main" id="{3BE3BCF5-17FA-A199-A005-AD5A669AC540}"/>
              </a:ext>
            </a:extLst>
          </p:cNvPr>
          <p:cNvSpPr txBox="1"/>
          <p:nvPr/>
        </p:nvSpPr>
        <p:spPr>
          <a:xfrm>
            <a:off x="373696" y="311106"/>
            <a:ext cx="2447291" cy="285942"/>
          </a:xfrm>
          <a:prstGeom prst="rect">
            <a:avLst/>
          </a:prstGeom>
          <a:noFill/>
          <a:ln cap="flat">
            <a:noFill/>
          </a:ln>
        </p:spPr>
        <p:txBody>
          <a:bodyPr vert="horz" wrap="square" lIns="0" tIns="8860" rIns="0" bIns="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800" b="0" i="0" u="none" strike="noStrike" kern="1200" cap="none" spc="0" baseline="0">
                <a:solidFill>
                  <a:srgbClr val="231F20"/>
                </a:solidFill>
                <a:uFillTx/>
                <a:latin typeface="Arial"/>
                <a:cs typeface="Arial"/>
              </a:rPr>
              <a:t>elexon.co.uk</a:t>
            </a:r>
            <a:endParaRPr lang="en-US" sz="1800" b="0" i="0" u="none" strike="noStrike" kern="1200" cap="none" spc="0" baseline="0">
              <a:solidFill>
                <a:srgbClr val="000000"/>
              </a:solidFill>
              <a:uFillTx/>
              <a:latin typeface="Arial"/>
              <a:cs typeface="Arial"/>
            </a:endParaRPr>
          </a:p>
        </p:txBody>
      </p:sp>
      <p:sp>
        <p:nvSpPr>
          <p:cNvPr id="5" name="Rectangle 9">
            <a:extLst>
              <a:ext uri="{FF2B5EF4-FFF2-40B4-BE49-F238E27FC236}">
                <a16:creationId xmlns:a16="http://schemas.microsoft.com/office/drawing/2014/main" id="{5593256F-EBBF-29B8-1149-C38219517261}"/>
              </a:ext>
            </a:extLst>
          </p:cNvPr>
          <p:cNvSpPr/>
          <p:nvPr/>
        </p:nvSpPr>
        <p:spPr>
          <a:xfrm>
            <a:off x="0" y="2285844"/>
            <a:ext cx="12191146" cy="3676217"/>
          </a:xfrm>
          <a:prstGeom prst="rect">
            <a:avLst/>
          </a:prstGeom>
          <a:solidFill>
            <a:srgbClr val="E2EDF8"/>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a:solidFill>
                <a:srgbClr val="FFFFFF"/>
              </a:solidFill>
              <a:uFillTx/>
              <a:latin typeface="Arial"/>
            </a:endParaRPr>
          </a:p>
        </p:txBody>
      </p:sp>
      <p:sp>
        <p:nvSpPr>
          <p:cNvPr id="6" name="Title 1">
            <a:extLst>
              <a:ext uri="{FF2B5EF4-FFF2-40B4-BE49-F238E27FC236}">
                <a16:creationId xmlns:a16="http://schemas.microsoft.com/office/drawing/2014/main" id="{41D2D478-928E-8935-72AC-C476DD59DE33}"/>
              </a:ext>
            </a:extLst>
          </p:cNvPr>
          <p:cNvSpPr txBox="1">
            <a:spLocks noGrp="1"/>
          </p:cNvSpPr>
          <p:nvPr>
            <p:ph type="title"/>
          </p:nvPr>
        </p:nvSpPr>
        <p:spPr>
          <a:xfrm>
            <a:off x="381003" y="2408264"/>
            <a:ext cx="11439528" cy="1566998"/>
          </a:xfrm>
        </p:spPr>
        <p:txBody>
          <a:bodyPr>
            <a:normAutofit/>
          </a:bodyPr>
          <a:lstStyle>
            <a:lvl1pPr>
              <a:lnSpc>
                <a:spcPct val="85000"/>
              </a:lnSpc>
              <a:defRPr sz="10000"/>
            </a:lvl1pPr>
          </a:lstStyle>
          <a:p>
            <a:pPr lvl="0"/>
            <a:r>
              <a:rPr lang="en-GB"/>
              <a:t>Click to edit Master title style</a:t>
            </a:r>
          </a:p>
        </p:txBody>
      </p:sp>
    </p:spTree>
    <p:extLst>
      <p:ext uri="{BB962C8B-B14F-4D97-AF65-F5344CB8AC3E}">
        <p14:creationId xmlns:p14="http://schemas.microsoft.com/office/powerpoint/2010/main" val="307768952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A220CDAC-79F9-4E49-8C07-03D6812EE1F5}"/>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89862B66-6391-664F-AE6E-16F90EF95CCC}" type="datetime1">
              <a:rPr lang="en-GB" smtClean="0"/>
              <a:t>25/07/2025</a:t>
            </a:fld>
            <a:endParaRPr lang="en-GB"/>
          </a:p>
        </p:txBody>
      </p:sp>
      <p:sp>
        <p:nvSpPr>
          <p:cNvPr id="5" name="Footer Placeholder 4">
            <a:extLst>
              <a:ext uri="{FF2B5EF4-FFF2-40B4-BE49-F238E27FC236}">
                <a16:creationId xmlns:a16="http://schemas.microsoft.com/office/drawing/2014/main" id="{895CAC75-984F-1E44-9B93-A04F26E904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6" name="Text Placeholder 42">
            <a:extLst>
              <a:ext uri="{FF2B5EF4-FFF2-40B4-BE49-F238E27FC236}">
                <a16:creationId xmlns:a16="http://schemas.microsoft.com/office/drawing/2014/main" id="{8BC991BD-74D8-7F44-B301-1AA020A957E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82642" y="748642"/>
            <a:ext cx="6109358" cy="6109358"/>
          </a:xfrm>
          <a:prstGeom prst="rect">
            <a:avLst/>
          </a:prstGeom>
        </p:spPr>
      </p:pic>
      <p:pic>
        <p:nvPicPr>
          <p:cNvPr id="13" name="Graphic 12">
            <a:extLst>
              <a:ext uri="{FF2B5EF4-FFF2-40B4-BE49-F238E27FC236}">
                <a16:creationId xmlns:a16="http://schemas.microsoft.com/office/drawing/2014/main" id="{C303A5B5-3360-0C4A-A5F5-266CDCCD41D3}"/>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1296773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7" name="Freeform 76">
            <a:extLst>
              <a:ext uri="{FF2B5EF4-FFF2-40B4-BE49-F238E27FC236}">
                <a16:creationId xmlns:a16="http://schemas.microsoft.com/office/drawing/2014/main" id="{2B950231-5F5C-FF4B-814E-D0021BF25388}"/>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8" name="Date Placeholder 3">
            <a:extLst>
              <a:ext uri="{FF2B5EF4-FFF2-40B4-BE49-F238E27FC236}">
                <a16:creationId xmlns:a16="http://schemas.microsoft.com/office/drawing/2014/main" id="{6894AD6D-C7D4-BE42-9291-4FFACE142DF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C5F40569-7EAF-4140-8C31-D9879D43A70E}" type="datetime1">
              <a:rPr lang="en-GB" smtClean="0"/>
              <a:t>25/07/2025</a:t>
            </a:fld>
            <a:endParaRPr lang="en-GB"/>
          </a:p>
        </p:txBody>
      </p:sp>
      <p:sp>
        <p:nvSpPr>
          <p:cNvPr id="79" name="Footer Placeholder 4">
            <a:extLst>
              <a:ext uri="{FF2B5EF4-FFF2-40B4-BE49-F238E27FC236}">
                <a16:creationId xmlns:a16="http://schemas.microsoft.com/office/drawing/2014/main" id="{87A5C4AB-9B99-5449-AB39-A0CBA439031A}"/>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1" name="Text Placeholder 42">
            <a:extLst>
              <a:ext uri="{FF2B5EF4-FFF2-40B4-BE49-F238E27FC236}">
                <a16:creationId xmlns:a16="http://schemas.microsoft.com/office/drawing/2014/main" id="{26A11E91-7A1D-BE49-9E30-ACFD5B1B3DB9}"/>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99209" y="772020"/>
            <a:ext cx="5869858" cy="5869858"/>
          </a:xfrm>
          <a:prstGeom prst="rect">
            <a:avLst/>
          </a:prstGeom>
        </p:spPr>
      </p:pic>
      <p:pic>
        <p:nvPicPr>
          <p:cNvPr id="13" name="Graphic 12">
            <a:extLst>
              <a:ext uri="{FF2B5EF4-FFF2-40B4-BE49-F238E27FC236}">
                <a16:creationId xmlns:a16="http://schemas.microsoft.com/office/drawing/2014/main" id="{8212CBC1-9283-1C46-A636-76A36B200576}"/>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431683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Slide 3">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77" name="Date Placeholder 3">
            <a:extLst>
              <a:ext uri="{FF2B5EF4-FFF2-40B4-BE49-F238E27FC236}">
                <a16:creationId xmlns:a16="http://schemas.microsoft.com/office/drawing/2014/main" id="{3A696D3B-5C80-1547-8954-C7BDB754A58B}"/>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F9944797-CA36-A54E-9242-208F8D0FC215}" type="datetime1">
              <a:rPr lang="en-GB" smtClean="0"/>
              <a:t>25/07/2025</a:t>
            </a:fld>
            <a:endParaRPr lang="en-GB"/>
          </a:p>
        </p:txBody>
      </p:sp>
      <p:sp>
        <p:nvSpPr>
          <p:cNvPr id="78" name="Footer Placeholder 4">
            <a:extLst>
              <a:ext uri="{FF2B5EF4-FFF2-40B4-BE49-F238E27FC236}">
                <a16:creationId xmlns:a16="http://schemas.microsoft.com/office/drawing/2014/main" id="{45EE5062-5412-9A42-8E66-218332A1B07B}"/>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80" name="Text Placeholder 42">
            <a:extLst>
              <a:ext uri="{FF2B5EF4-FFF2-40B4-BE49-F238E27FC236}">
                <a16:creationId xmlns:a16="http://schemas.microsoft.com/office/drawing/2014/main" id="{53BBB0DA-1CF9-AB41-BFEE-62F51805E22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53" y="772020"/>
            <a:ext cx="6076347" cy="6076347"/>
          </a:xfrm>
          <a:prstGeom prst="rect">
            <a:avLst/>
          </a:prstGeom>
        </p:spPr>
      </p:pic>
      <p:pic>
        <p:nvPicPr>
          <p:cNvPr id="13" name="Graphic 12">
            <a:extLst>
              <a:ext uri="{FF2B5EF4-FFF2-40B4-BE49-F238E27FC236}">
                <a16:creationId xmlns:a16="http://schemas.microsoft.com/office/drawing/2014/main" id="{5D9CCE70-A690-0743-B9C2-9648DEA264EF}"/>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4291329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4">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77BE763C-7FED-244E-82A4-C21B4BA472EC}" type="datetime1">
              <a:rPr lang="en-GB" smtClean="0"/>
              <a:t>25/07/2025</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F45A6211-4265-D046-832C-07CC52C997A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3219012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lide 5">
    <p:bg>
      <p:bgPr>
        <a:solidFill>
          <a:srgbClr val="00B4AC"/>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81E6C-30A4-D54D-BCE3-AE896055AC0D}"/>
              </a:ext>
            </a:extLst>
          </p:cNvPr>
          <p:cNvSpPr>
            <a:spLocks noGrp="1"/>
          </p:cNvSpPr>
          <p:nvPr>
            <p:ph type="ctrTitle" hasCustomPrompt="1"/>
          </p:nvPr>
        </p:nvSpPr>
        <p:spPr>
          <a:xfrm>
            <a:off x="271698" y="772020"/>
            <a:ext cx="5810944" cy="632580"/>
          </a:xfrm>
        </p:spPr>
        <p:txBody>
          <a:bodyPr anchor="b">
            <a:normAutofit/>
          </a:bodyPr>
          <a:lstStyle>
            <a:lvl1pPr marL="0" algn="l" defTabSz="914400" rtl="0" eaLnBrk="1" latinLnBrk="0" hangingPunct="1">
              <a:lnSpc>
                <a:spcPct val="90000"/>
              </a:lnSpc>
              <a:spcBef>
                <a:spcPts val="0"/>
              </a:spcBef>
              <a:buNone/>
              <a:defRPr lang="en-GB" sz="4500" kern="1200" spc="-33" baseline="0" dirty="0" smtClean="0">
                <a:solidFill>
                  <a:schemeClr val="bg1"/>
                </a:solidFill>
                <a:latin typeface="Arial"/>
                <a:ea typeface="+mn-ea"/>
                <a:cs typeface="Arial"/>
              </a:defRPr>
            </a:lvl1pPr>
          </a:lstStyle>
          <a:p>
            <a:r>
              <a:rPr lang="en-GB"/>
              <a:t>Section divider</a:t>
            </a:r>
          </a:p>
        </p:txBody>
      </p:sp>
      <p:sp>
        <p:nvSpPr>
          <p:cNvPr id="3" name="Subtitle 2">
            <a:extLst>
              <a:ext uri="{FF2B5EF4-FFF2-40B4-BE49-F238E27FC236}">
                <a16:creationId xmlns:a16="http://schemas.microsoft.com/office/drawing/2014/main" id="{E98A8F1B-3BE7-FF40-AC30-485E3382F62D}"/>
              </a:ext>
            </a:extLst>
          </p:cNvPr>
          <p:cNvSpPr>
            <a:spLocks noGrp="1"/>
          </p:cNvSpPr>
          <p:nvPr>
            <p:ph type="subTitle" idx="1"/>
          </p:nvPr>
        </p:nvSpPr>
        <p:spPr>
          <a:xfrm>
            <a:off x="271698" y="1404600"/>
            <a:ext cx="5810944" cy="531169"/>
          </a:xfrm>
        </p:spPr>
        <p:txBody>
          <a:bodyPr lIns="0" tIns="0" rIns="0" bIns="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grpSp>
        <p:nvGrpSpPr>
          <p:cNvPr id="7" name="Group 6">
            <a:extLst>
              <a:ext uri="{FF2B5EF4-FFF2-40B4-BE49-F238E27FC236}">
                <a16:creationId xmlns:a16="http://schemas.microsoft.com/office/drawing/2014/main" id="{C0785AF5-6575-574C-AFDC-AC81482D5D84}"/>
              </a:ext>
            </a:extLst>
          </p:cNvPr>
          <p:cNvGrpSpPr/>
          <p:nvPr userDrawn="1"/>
        </p:nvGrpSpPr>
        <p:grpSpPr>
          <a:xfrm>
            <a:off x="0" y="305303"/>
            <a:ext cx="12192000" cy="398477"/>
            <a:chOff x="4538444" y="318053"/>
            <a:chExt cx="2709644" cy="398477"/>
          </a:xfrm>
        </p:grpSpPr>
        <p:cxnSp>
          <p:nvCxnSpPr>
            <p:cNvPr id="8" name="Straight Connector 7">
              <a:extLst>
                <a:ext uri="{FF2B5EF4-FFF2-40B4-BE49-F238E27FC236}">
                  <a16:creationId xmlns:a16="http://schemas.microsoft.com/office/drawing/2014/main" id="{24971544-0511-5C4B-B36B-98710369EDD4}"/>
                </a:ext>
              </a:extLst>
            </p:cNvPr>
            <p:cNvCxnSpPr/>
            <p:nvPr userDrawn="1"/>
          </p:nvCxnSpPr>
          <p:spPr>
            <a:xfrm>
              <a:off x="4538444" y="318053"/>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088A308-A2B9-884B-9F9D-E4A0CA0B0E80}"/>
                </a:ext>
              </a:extLst>
            </p:cNvPr>
            <p:cNvCxnSpPr/>
            <p:nvPr userDrawn="1"/>
          </p:nvCxnSpPr>
          <p:spPr>
            <a:xfrm>
              <a:off x="4538444" y="716530"/>
              <a:ext cx="2709644"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76" name="Freeform 75">
            <a:extLst>
              <a:ext uri="{FF2B5EF4-FFF2-40B4-BE49-F238E27FC236}">
                <a16:creationId xmlns:a16="http://schemas.microsoft.com/office/drawing/2014/main" id="{1655B42D-6291-5D4E-B9CC-8B8FF50C6EB1}"/>
              </a:ext>
            </a:extLst>
          </p:cNvPr>
          <p:cNvSpPr/>
          <p:nvPr userDrawn="1"/>
        </p:nvSpPr>
        <p:spPr>
          <a:xfrm>
            <a:off x="6082642" y="703780"/>
            <a:ext cx="6366" cy="6154220"/>
          </a:xfrm>
          <a:custGeom>
            <a:avLst/>
            <a:gdLst>
              <a:gd name="connsiteX0" fmla="*/ 0 w 6366"/>
              <a:gd name="connsiteY0" fmla="*/ 0 h 6154220"/>
              <a:gd name="connsiteX1" fmla="*/ 0 w 6366"/>
              <a:gd name="connsiteY1" fmla="*/ 6154220 h 6154220"/>
            </a:gdLst>
            <a:ahLst/>
            <a:cxnLst>
              <a:cxn ang="0">
                <a:pos x="connsiteX0" y="connsiteY0"/>
              </a:cxn>
              <a:cxn ang="0">
                <a:pos x="connsiteX1" y="connsiteY1"/>
              </a:cxn>
            </a:cxnLst>
            <a:rect l="l" t="t" r="r" b="b"/>
            <a:pathLst>
              <a:path w="6366" h="6154220">
                <a:moveTo>
                  <a:pt x="0" y="0"/>
                </a:moveTo>
                <a:lnTo>
                  <a:pt x="0" y="6154220"/>
                </a:lnTo>
              </a:path>
            </a:pathLst>
          </a:custGeom>
          <a:ln w="9525" cap="flat">
            <a:solidFill>
              <a:srgbClr val="FFFFFF"/>
            </a:solidFill>
            <a:prstDash val="solid"/>
            <a:miter/>
          </a:ln>
        </p:spPr>
        <p:txBody>
          <a:bodyPr rtlCol="0" anchor="ctr"/>
          <a:lstStyle/>
          <a:p>
            <a:endParaRPr lang="en-GB"/>
          </a:p>
        </p:txBody>
      </p:sp>
      <p:sp>
        <p:nvSpPr>
          <p:cNvPr id="11" name="Picture Placeholder 10">
            <a:extLst>
              <a:ext uri="{FF2B5EF4-FFF2-40B4-BE49-F238E27FC236}">
                <a16:creationId xmlns:a16="http://schemas.microsoft.com/office/drawing/2014/main" id="{996CDAE2-5827-F546-AE4F-3D60D7010E19}"/>
              </a:ext>
            </a:extLst>
          </p:cNvPr>
          <p:cNvSpPr>
            <a:spLocks noGrp="1"/>
          </p:cNvSpPr>
          <p:nvPr>
            <p:ph type="pic" sz="quarter" idx="13"/>
          </p:nvPr>
        </p:nvSpPr>
        <p:spPr>
          <a:xfrm>
            <a:off x="6082642" y="703535"/>
            <a:ext cx="6109358" cy="6154220"/>
          </a:xfrm>
        </p:spPr>
        <p:txBody>
          <a:bodyPr anchor="ctr"/>
          <a:lstStyle>
            <a:lvl1pPr algn="ctr">
              <a:defRPr/>
            </a:lvl1pPr>
          </a:lstStyle>
          <a:p>
            <a:endParaRPr lang="en-GB"/>
          </a:p>
        </p:txBody>
      </p:sp>
      <p:sp>
        <p:nvSpPr>
          <p:cNvPr id="12" name="Date Placeholder 3">
            <a:extLst>
              <a:ext uri="{FF2B5EF4-FFF2-40B4-BE49-F238E27FC236}">
                <a16:creationId xmlns:a16="http://schemas.microsoft.com/office/drawing/2014/main" id="{5D75D81D-9C6D-8141-843D-120FB3E55A41}"/>
              </a:ext>
            </a:extLst>
          </p:cNvPr>
          <p:cNvSpPr>
            <a:spLocks noGrp="1"/>
          </p:cNvSpPr>
          <p:nvPr>
            <p:ph type="dt" sz="half" idx="10"/>
          </p:nvPr>
        </p:nvSpPr>
        <p:spPr>
          <a:xfrm>
            <a:off x="1835526" y="6334568"/>
            <a:ext cx="1695647" cy="365125"/>
          </a:xfrm>
        </p:spPr>
        <p:txBody>
          <a:bodyPr lIns="0" tIns="0" rIns="0" bIns="0"/>
          <a:lstStyle>
            <a:lvl1pPr algn="l">
              <a:defRPr lang="en-GB" sz="1300" kern="1200" spc="-33" baseline="0" smtClean="0">
                <a:solidFill>
                  <a:srgbClr val="FFFFFF"/>
                </a:solidFill>
                <a:latin typeface="Arial"/>
                <a:ea typeface="+mn-ea"/>
                <a:cs typeface="Arial"/>
              </a:defRPr>
            </a:lvl1pPr>
          </a:lstStyle>
          <a:p>
            <a:fld id="{D9953351-230A-B447-9CE4-8AD88F06B66E}" type="datetime1">
              <a:rPr lang="en-GB" smtClean="0"/>
              <a:t>25/07/2025</a:t>
            </a:fld>
            <a:endParaRPr lang="en-GB"/>
          </a:p>
        </p:txBody>
      </p:sp>
      <p:sp>
        <p:nvSpPr>
          <p:cNvPr id="13" name="Footer Placeholder 4">
            <a:extLst>
              <a:ext uri="{FF2B5EF4-FFF2-40B4-BE49-F238E27FC236}">
                <a16:creationId xmlns:a16="http://schemas.microsoft.com/office/drawing/2014/main" id="{D2EBBB99-4D25-B146-A988-FAD44B184B20}"/>
              </a:ext>
            </a:extLst>
          </p:cNvPr>
          <p:cNvSpPr>
            <a:spLocks noGrp="1"/>
          </p:cNvSpPr>
          <p:nvPr>
            <p:ph type="ftr" sz="quarter" idx="11"/>
          </p:nvPr>
        </p:nvSpPr>
        <p:spPr>
          <a:xfrm>
            <a:off x="3531175" y="6334568"/>
            <a:ext cx="2564826" cy="365125"/>
          </a:xfrm>
        </p:spPr>
        <p:txBody>
          <a:bodyPr lIns="0" tIns="0" rIns="0" bIns="0"/>
          <a:lstStyle>
            <a:lvl1pPr algn="l">
              <a:defRPr lang="en-GB" sz="1300" kern="1200" spc="-33" baseline="0" smtClean="0">
                <a:solidFill>
                  <a:srgbClr val="FFFFFF"/>
                </a:solidFill>
                <a:latin typeface="Arial"/>
                <a:ea typeface="+mn-ea"/>
                <a:cs typeface="Arial"/>
              </a:defRPr>
            </a:lvl1pPr>
          </a:lstStyle>
          <a:p>
            <a:endParaRPr lang="en-GB"/>
          </a:p>
        </p:txBody>
      </p:sp>
      <p:sp>
        <p:nvSpPr>
          <p:cNvPr id="15" name="Text Placeholder 42">
            <a:extLst>
              <a:ext uri="{FF2B5EF4-FFF2-40B4-BE49-F238E27FC236}">
                <a16:creationId xmlns:a16="http://schemas.microsoft.com/office/drawing/2014/main" id="{80D32C0E-EFEF-3C4A-8036-5592C7869C52}"/>
              </a:ext>
            </a:extLst>
          </p:cNvPr>
          <p:cNvSpPr>
            <a:spLocks noGrp="1"/>
          </p:cNvSpPr>
          <p:nvPr>
            <p:ph type="body" sz="quarter" idx="17" hasCustomPrompt="1"/>
          </p:nvPr>
        </p:nvSpPr>
        <p:spPr>
          <a:xfrm>
            <a:off x="271699" y="305304"/>
            <a:ext cx="594752" cy="398230"/>
          </a:xfrm>
        </p:spPr>
        <p:txBody>
          <a:bodyPr lIns="0" tIns="0" rIns="0" bIns="0" anchor="ctr">
            <a:normAutofit/>
          </a:bodyPr>
          <a:lstStyle>
            <a:lvl1pPr marL="0" indent="0">
              <a:buNone/>
              <a:defRPr sz="1200">
                <a:solidFill>
                  <a:schemeClr val="bg2"/>
                </a:solidFill>
              </a:defRPr>
            </a:lvl1pPr>
            <a:lvl2pPr marL="457200" indent="0">
              <a:buNone/>
              <a:defRPr sz="1200">
                <a:solidFill>
                  <a:schemeClr val="bg2"/>
                </a:solidFill>
              </a:defRPr>
            </a:lvl2pPr>
            <a:lvl3pPr marL="914400" indent="0">
              <a:buNone/>
              <a:defRPr sz="1200">
                <a:solidFill>
                  <a:schemeClr val="bg2"/>
                </a:solidFill>
              </a:defRPr>
            </a:lvl3pPr>
            <a:lvl4pPr marL="1371600" indent="0">
              <a:buNone/>
              <a:defRPr sz="1200">
                <a:solidFill>
                  <a:schemeClr val="bg2"/>
                </a:solidFill>
              </a:defRPr>
            </a:lvl4pPr>
            <a:lvl5pPr marL="1828800" indent="0">
              <a:buNone/>
              <a:defRPr sz="1200">
                <a:solidFill>
                  <a:schemeClr val="bg2"/>
                </a:solidFill>
              </a:defRPr>
            </a:lvl5pPr>
          </a:lstStyle>
          <a:p>
            <a:pPr lvl="0"/>
            <a:r>
              <a:rPr lang="en-GB"/>
              <a:t>#</a:t>
            </a:r>
          </a:p>
        </p:txBody>
      </p:sp>
      <p:pic>
        <p:nvPicPr>
          <p:cNvPr id="14" name="Graphic 13">
            <a:extLst>
              <a:ext uri="{FF2B5EF4-FFF2-40B4-BE49-F238E27FC236}">
                <a16:creationId xmlns:a16="http://schemas.microsoft.com/office/drawing/2014/main" id="{98A69987-F7CA-B44F-ABAE-2E069FDE4FF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02367" y="6301078"/>
            <a:ext cx="1491662" cy="438453"/>
          </a:xfrm>
          <a:prstGeom prst="rect">
            <a:avLst/>
          </a:prstGeom>
        </p:spPr>
      </p:pic>
    </p:spTree>
    <p:extLst>
      <p:ext uri="{BB962C8B-B14F-4D97-AF65-F5344CB8AC3E}">
        <p14:creationId xmlns:p14="http://schemas.microsoft.com/office/powerpoint/2010/main" val="255288180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B400DB-B5C0-A043-BB71-790D59106CA7}"/>
              </a:ext>
            </a:extLst>
          </p:cNvPr>
          <p:cNvGrpSpPr/>
          <p:nvPr userDrawn="1"/>
        </p:nvGrpSpPr>
        <p:grpSpPr>
          <a:xfrm>
            <a:off x="0" y="305303"/>
            <a:ext cx="12192000" cy="398477"/>
            <a:chOff x="4538444" y="318053"/>
            <a:chExt cx="2709644" cy="398477"/>
          </a:xfrm>
        </p:grpSpPr>
        <p:cxnSp>
          <p:nvCxnSpPr>
            <p:cNvPr id="19" name="Straight Connector 18">
              <a:extLst>
                <a:ext uri="{FF2B5EF4-FFF2-40B4-BE49-F238E27FC236}">
                  <a16:creationId xmlns:a16="http://schemas.microsoft.com/office/drawing/2014/main" id="{42C6D31E-9EF5-DE4A-B7ED-93A282EFC0CC}"/>
                </a:ext>
              </a:extLst>
            </p:cNvPr>
            <p:cNvCxnSpPr/>
            <p:nvPr userDrawn="1"/>
          </p:nvCxnSpPr>
          <p:spPr>
            <a:xfrm>
              <a:off x="4538444" y="318053"/>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876258C-AB7A-5648-A79F-BEE0EDBEA7C4}"/>
                </a:ext>
              </a:extLst>
            </p:cNvPr>
            <p:cNvCxnSpPr/>
            <p:nvPr userDrawn="1"/>
          </p:nvCxnSpPr>
          <p:spPr>
            <a:xfrm>
              <a:off x="4538444" y="716530"/>
              <a:ext cx="2709644"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Placeholder 1">
            <a:extLst>
              <a:ext uri="{FF2B5EF4-FFF2-40B4-BE49-F238E27FC236}">
                <a16:creationId xmlns:a16="http://schemas.microsoft.com/office/drawing/2014/main" id="{0D336530-6A5B-F848-B531-1E78891D7B24}"/>
              </a:ext>
            </a:extLst>
          </p:cNvPr>
          <p:cNvSpPr>
            <a:spLocks noGrp="1"/>
          </p:cNvSpPr>
          <p:nvPr>
            <p:ph type="title"/>
          </p:nvPr>
        </p:nvSpPr>
        <p:spPr>
          <a:xfrm>
            <a:off x="309798" y="400237"/>
            <a:ext cx="3624778" cy="208610"/>
          </a:xfrm>
          <a:prstGeom prst="rect">
            <a:avLst/>
          </a:prstGeom>
        </p:spPr>
        <p:txBody>
          <a:bodyPr vert="horz" lIns="0" tIns="0" rIns="0" bIns="0" rtlCol="0" anchor="ctr">
            <a:noAutofit/>
          </a:bodyPr>
          <a:lstStyle/>
          <a:p>
            <a:r>
              <a:rPr lang="en-GB"/>
              <a:t>Click to edit Master title style</a:t>
            </a:r>
          </a:p>
        </p:txBody>
      </p:sp>
      <p:sp>
        <p:nvSpPr>
          <p:cNvPr id="3" name="Text Placeholder 2">
            <a:extLst>
              <a:ext uri="{FF2B5EF4-FFF2-40B4-BE49-F238E27FC236}">
                <a16:creationId xmlns:a16="http://schemas.microsoft.com/office/drawing/2014/main" id="{169869F2-E028-3345-8990-DF58BF701219}"/>
              </a:ext>
            </a:extLst>
          </p:cNvPr>
          <p:cNvSpPr>
            <a:spLocks noGrp="1"/>
          </p:cNvSpPr>
          <p:nvPr>
            <p:ph type="body" idx="1"/>
          </p:nvPr>
        </p:nvSpPr>
        <p:spPr>
          <a:xfrm>
            <a:off x="309798" y="1825625"/>
            <a:ext cx="11572404"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00F16AD-C6DE-BA44-9299-0ED9DAE3F52D}"/>
              </a:ext>
            </a:extLst>
          </p:cNvPr>
          <p:cNvSpPr>
            <a:spLocks noGrp="1"/>
          </p:cNvSpPr>
          <p:nvPr>
            <p:ph type="dt" sz="half" idx="2"/>
          </p:nvPr>
        </p:nvSpPr>
        <p:spPr>
          <a:xfrm>
            <a:off x="1793160" y="6356350"/>
            <a:ext cx="1984375" cy="365125"/>
          </a:xfrm>
          <a:prstGeom prst="rect">
            <a:avLst/>
          </a:prstGeom>
        </p:spPr>
        <p:txBody>
          <a:bodyPr vert="horz" lIns="91440" tIns="45720" rIns="91440" bIns="45720" rtlCol="0" anchor="ctr"/>
          <a:lstStyle>
            <a:lvl1pPr algn="l">
              <a:defRPr sz="1150">
                <a:solidFill>
                  <a:schemeClr val="tx1"/>
                </a:solidFill>
              </a:defRPr>
            </a:lvl1pPr>
          </a:lstStyle>
          <a:p>
            <a:fld id="{C5905A1F-AEC5-DC43-A6C2-D11DE53DCE35}" type="datetime1">
              <a:rPr lang="en-GB" smtClean="0"/>
              <a:t>25/07/2025</a:t>
            </a:fld>
            <a:endParaRPr lang="en-GB"/>
          </a:p>
        </p:txBody>
      </p:sp>
      <p:sp>
        <p:nvSpPr>
          <p:cNvPr id="5" name="Footer Placeholder 4">
            <a:extLst>
              <a:ext uri="{FF2B5EF4-FFF2-40B4-BE49-F238E27FC236}">
                <a16:creationId xmlns:a16="http://schemas.microsoft.com/office/drawing/2014/main" id="{187A0821-B10C-6146-9AD5-0F4155C57236}"/>
              </a:ext>
            </a:extLst>
          </p:cNvPr>
          <p:cNvSpPr>
            <a:spLocks noGrp="1"/>
          </p:cNvSpPr>
          <p:nvPr>
            <p:ph type="ftr" sz="quarter" idx="3"/>
          </p:nvPr>
        </p:nvSpPr>
        <p:spPr>
          <a:xfrm>
            <a:off x="4038600" y="6337743"/>
            <a:ext cx="4114800" cy="365125"/>
          </a:xfrm>
          <a:prstGeom prst="rect">
            <a:avLst/>
          </a:prstGeom>
        </p:spPr>
        <p:txBody>
          <a:bodyPr vert="horz" lIns="91440" tIns="45720" rIns="91440" bIns="45720" rtlCol="0" anchor="ctr"/>
          <a:lstStyle>
            <a:lvl1pPr algn="ctr">
              <a:defRPr sz="1150">
                <a:solidFill>
                  <a:schemeClr val="tx1"/>
                </a:solidFill>
              </a:defRPr>
            </a:lvl1pPr>
          </a:lstStyle>
          <a:p>
            <a:r>
              <a:rPr lang="en-US"/>
              <a:t>Document Classification:	Public</a:t>
            </a:r>
            <a:endParaRPr lang="en-GB"/>
          </a:p>
        </p:txBody>
      </p:sp>
      <p:sp>
        <p:nvSpPr>
          <p:cNvPr id="6" name="Slide Number Placeholder 5">
            <a:extLst>
              <a:ext uri="{FF2B5EF4-FFF2-40B4-BE49-F238E27FC236}">
                <a16:creationId xmlns:a16="http://schemas.microsoft.com/office/drawing/2014/main" id="{2FEB6AF0-D802-5344-9D9B-24F0BF4F0FA7}"/>
              </a:ext>
            </a:extLst>
          </p:cNvPr>
          <p:cNvSpPr>
            <a:spLocks noGrp="1"/>
          </p:cNvSpPr>
          <p:nvPr>
            <p:ph type="sldNum" sz="quarter" idx="4"/>
          </p:nvPr>
        </p:nvSpPr>
        <p:spPr>
          <a:xfrm>
            <a:off x="9139002" y="6356350"/>
            <a:ext cx="2743200" cy="365125"/>
          </a:xfrm>
          <a:prstGeom prst="rect">
            <a:avLst/>
          </a:prstGeom>
        </p:spPr>
        <p:txBody>
          <a:bodyPr vert="horz" lIns="0" tIns="0" rIns="0" bIns="0" rtlCol="0" anchor="ctr"/>
          <a:lstStyle>
            <a:lvl1pPr algn="r">
              <a:defRPr sz="1150">
                <a:solidFill>
                  <a:schemeClr val="tx1"/>
                </a:solidFill>
              </a:defRPr>
            </a:lvl1pPr>
          </a:lstStyle>
          <a:p>
            <a:fld id="{223C8A1D-C690-374A-BBAF-BE150B79E8D3}" type="slidenum">
              <a:rPr lang="en-GB" smtClean="0"/>
              <a:pPr/>
              <a:t>‹#›</a:t>
            </a:fld>
            <a:endParaRPr lang="en-GB"/>
          </a:p>
        </p:txBody>
      </p:sp>
      <p:pic>
        <p:nvPicPr>
          <p:cNvPr id="11" name="Graphic 10">
            <a:extLst>
              <a:ext uri="{FF2B5EF4-FFF2-40B4-BE49-F238E27FC236}">
                <a16:creationId xmlns:a16="http://schemas.microsoft.com/office/drawing/2014/main" id="{D6B8404D-39F8-084D-824E-5630702531B2}"/>
              </a:ext>
            </a:extLst>
          </p:cNvPr>
          <p:cNvPicPr>
            <a:picLocks noChangeAspect="1"/>
          </p:cNvPicPr>
          <p:nvPr userDrawn="1"/>
        </p:nvPicPr>
        <p:blipFill>
          <a:blip r:embed="rId42">
            <a:extLst>
              <a:ext uri="{96DAC541-7B7A-43D3-8B79-37D633B846F1}">
                <asvg:svgBlip xmlns:asvg="http://schemas.microsoft.com/office/drawing/2016/SVG/main" r:embed="rId43"/>
              </a:ext>
            </a:extLst>
          </a:blip>
          <a:srcRect/>
          <a:stretch/>
        </p:blipFill>
        <p:spPr>
          <a:xfrm>
            <a:off x="102368" y="6301078"/>
            <a:ext cx="1491660" cy="438453"/>
          </a:xfrm>
          <a:prstGeom prst="rect">
            <a:avLst/>
          </a:prstGeom>
        </p:spPr>
      </p:pic>
    </p:spTree>
    <p:extLst>
      <p:ext uri="{BB962C8B-B14F-4D97-AF65-F5344CB8AC3E}">
        <p14:creationId xmlns:p14="http://schemas.microsoft.com/office/powerpoint/2010/main" val="38695564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Lst>
  <p:hf hdr="0" ftr="0" dt="0"/>
  <p:txStyles>
    <p:title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mailto:opreadiness@mhhsprogramme.co.uk" TargetMode="Externa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69879-CB69-6049-A75F-4B4E969DD17C}"/>
              </a:ext>
            </a:extLst>
          </p:cNvPr>
          <p:cNvSpPr>
            <a:spLocks noGrp="1"/>
          </p:cNvSpPr>
          <p:nvPr>
            <p:ph type="title"/>
          </p:nvPr>
        </p:nvSpPr>
        <p:spPr/>
        <p:txBody>
          <a:bodyPr/>
          <a:lstStyle/>
          <a:p>
            <a:r>
              <a:rPr lang="en-GB" sz="4800"/>
              <a:t>M10/M11 LDSO Reporting Template</a:t>
            </a:r>
          </a:p>
        </p:txBody>
      </p:sp>
      <p:sp>
        <p:nvSpPr>
          <p:cNvPr id="3" name="Text Placeholder 2">
            <a:extLst>
              <a:ext uri="{FF2B5EF4-FFF2-40B4-BE49-F238E27FC236}">
                <a16:creationId xmlns:a16="http://schemas.microsoft.com/office/drawing/2014/main" id="{881E9F52-D041-FF4D-A19A-CDD33BA6176B}"/>
              </a:ext>
            </a:extLst>
          </p:cNvPr>
          <p:cNvSpPr>
            <a:spLocks noGrp="1"/>
          </p:cNvSpPr>
          <p:nvPr>
            <p:ph type="body" sz="quarter" idx="11"/>
          </p:nvPr>
        </p:nvSpPr>
        <p:spPr/>
        <p:txBody>
          <a:bodyPr vert="horz" lIns="0" tIns="0" rIns="0" bIns="0" rtlCol="0" anchor="t">
            <a:noAutofit/>
          </a:bodyPr>
          <a:lstStyle/>
          <a:p>
            <a:r>
              <a:rPr lang="en-GB"/>
              <a:t>Version 1.0</a:t>
            </a:r>
            <a:endParaRPr lang="en-US"/>
          </a:p>
          <a:p>
            <a:r>
              <a:rPr lang="en-GB"/>
              <a:t>MHHS-DEL4059</a:t>
            </a:r>
            <a:endParaRPr lang="en-GB">
              <a:cs typeface="Arial"/>
            </a:endParaRPr>
          </a:p>
          <a:p>
            <a:endParaRPr lang="en-GB"/>
          </a:p>
          <a:p>
            <a:endParaRPr lang="en-GB"/>
          </a:p>
        </p:txBody>
      </p:sp>
      <p:sp>
        <p:nvSpPr>
          <p:cNvPr id="6" name="Footer Placeholder 4">
            <a:extLst>
              <a:ext uri="{FF2B5EF4-FFF2-40B4-BE49-F238E27FC236}">
                <a16:creationId xmlns:a16="http://schemas.microsoft.com/office/drawing/2014/main" id="{D3F8BD28-4468-4711-8B62-3B3511F30578}"/>
              </a:ext>
            </a:extLst>
          </p:cNvPr>
          <p:cNvSpPr txBox="1">
            <a:spLocks/>
          </p:cNvSpPr>
          <p:nvPr/>
        </p:nvSpPr>
        <p:spPr>
          <a:xfrm>
            <a:off x="4038600" y="6337743"/>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15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bg1"/>
                </a:solidFill>
              </a:rPr>
              <a:t>Document Classification:	Public</a:t>
            </a:r>
            <a:endParaRPr lang="en-GB">
              <a:solidFill>
                <a:schemeClr val="bg1"/>
              </a:solidFill>
            </a:endParaRPr>
          </a:p>
        </p:txBody>
      </p:sp>
    </p:spTree>
    <p:extLst>
      <p:ext uri="{BB962C8B-B14F-4D97-AF65-F5344CB8AC3E}">
        <p14:creationId xmlns:p14="http://schemas.microsoft.com/office/powerpoint/2010/main" val="2527159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E5FC-B0C6-6ACC-2DBF-1E508C5A6D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2249237-AC7A-2364-4404-854DBC044927}"/>
              </a:ext>
            </a:extLst>
          </p:cNvPr>
          <p:cNvSpPr>
            <a:spLocks noGrp="1"/>
          </p:cNvSpPr>
          <p:nvPr>
            <p:ph type="title"/>
          </p:nvPr>
        </p:nvSpPr>
        <p:spPr/>
        <p:txBody>
          <a:bodyPr/>
          <a:lstStyle/>
          <a:p>
            <a:r>
              <a:rPr lang="en-GB" b="1"/>
              <a:t>M10/M11 Cutover Plan Reporting</a:t>
            </a:r>
          </a:p>
        </p:txBody>
      </p:sp>
      <p:sp>
        <p:nvSpPr>
          <p:cNvPr id="4" name="Slide Number Placeholder 3">
            <a:extLst>
              <a:ext uri="{FF2B5EF4-FFF2-40B4-BE49-F238E27FC236}">
                <a16:creationId xmlns:a16="http://schemas.microsoft.com/office/drawing/2014/main" id="{F6B360C5-BFE0-C43B-A667-8FCC87587A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sp>
        <p:nvSpPr>
          <p:cNvPr id="3" name="Rounded Rectangle 2">
            <a:extLst>
              <a:ext uri="{FF2B5EF4-FFF2-40B4-BE49-F238E27FC236}">
                <a16:creationId xmlns:a16="http://schemas.microsoft.com/office/drawing/2014/main" id="{8A265FA0-5CCE-69B0-86DD-4E753F2C8DCB}"/>
              </a:ext>
            </a:extLst>
          </p:cNvPr>
          <p:cNvSpPr/>
          <p:nvPr/>
        </p:nvSpPr>
        <p:spPr>
          <a:xfrm>
            <a:off x="374103" y="1577397"/>
            <a:ext cx="11212134" cy="3502603"/>
          </a:xfrm>
          <a:prstGeom prst="roundRect">
            <a:avLst>
              <a:gd name="adj" fmla="val 0"/>
            </a:avLst>
          </a:prstGeom>
          <a:solidFill>
            <a:srgbClr val="E3FFFE"/>
          </a:solidFill>
          <a:ln w="28575">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A8B3FA">
                  <a:lumMod val="10000"/>
                </a:srgbClr>
              </a:solidFill>
              <a:effectLst/>
              <a:uLnTx/>
              <a:uFillTx/>
              <a:latin typeface="Arial" panose="020B0604020202020204"/>
              <a:ea typeface="+mn-ea"/>
              <a:cs typeface="+mn-cs"/>
            </a:endParaRPr>
          </a:p>
        </p:txBody>
      </p:sp>
      <p:sp>
        <p:nvSpPr>
          <p:cNvPr id="5" name="TextBox 4">
            <a:extLst>
              <a:ext uri="{FF2B5EF4-FFF2-40B4-BE49-F238E27FC236}">
                <a16:creationId xmlns:a16="http://schemas.microsoft.com/office/drawing/2014/main" id="{AC004726-22B6-A2A9-3D9A-E768CD904028}"/>
              </a:ext>
            </a:extLst>
          </p:cNvPr>
          <p:cNvSpPr txBox="1"/>
          <p:nvPr/>
        </p:nvSpPr>
        <p:spPr>
          <a:xfrm>
            <a:off x="421271" y="1642570"/>
            <a:ext cx="11212134"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lvl="0" indent="-285750">
              <a:buFont typeface="Arial" panose="020B0604020202020204" pitchFamily="34" charset="0"/>
              <a:buChar char="•"/>
              <a:defRPr/>
            </a:pPr>
            <a:r>
              <a:rPr lang="en-GB" sz="1400">
                <a:solidFill>
                  <a:srgbClr val="041425"/>
                </a:solidFill>
              </a:rPr>
              <a:t>LDSOs are required to provide regular status updates to the Programme, outlining progress on their cutover activities</a:t>
            </a:r>
          </a:p>
          <a:p>
            <a:pPr marL="285750" lvl="0" indent="-285750">
              <a:buFont typeface="Arial" panose="020B0604020202020204" pitchFamily="34" charset="0"/>
              <a:buChar char="•"/>
              <a:defRPr/>
            </a:pPr>
            <a:endParaRPr lang="en-GB" sz="1400">
              <a:solidFill>
                <a:srgbClr val="041425"/>
              </a:solidFill>
            </a:endParaRPr>
          </a:p>
          <a:p>
            <a:pPr marL="285750" lvl="0" indent="-285750">
              <a:buFont typeface="Arial" panose="020B0604020202020204" pitchFamily="34" charset="0"/>
              <a:buChar char="•"/>
              <a:defRPr/>
            </a:pPr>
            <a:r>
              <a:rPr lang="en-GB" sz="1400">
                <a:solidFill>
                  <a:srgbClr val="041425"/>
                </a:solidFill>
              </a:rPr>
              <a:t>To support this, the Programme has developed templates for Participants to complete, which include:</a:t>
            </a:r>
            <a:endParaRPr lang="en-GB" sz="1400" dirty="0">
              <a:solidFill>
                <a:srgbClr val="041425"/>
              </a:solidFill>
              <a:cs typeface="Arial"/>
            </a:endParaRPr>
          </a:p>
          <a:p>
            <a:pPr marL="742950" lvl="1" indent="-285750">
              <a:buFont typeface="Courier New" panose="02070309020205020404" pitchFamily="49" charset="0"/>
              <a:buChar char="o"/>
              <a:defRPr/>
            </a:pPr>
            <a:r>
              <a:rPr lang="en-GB" sz="1400">
                <a:solidFill>
                  <a:srgbClr val="041425"/>
                </a:solidFill>
              </a:rPr>
              <a:t>A list of all cutover activities for which Participants are required to provide a RAG status and an expected finish date</a:t>
            </a:r>
            <a:endParaRPr lang="en-GB" sz="1400" dirty="0">
              <a:solidFill>
                <a:srgbClr val="041425"/>
              </a:solidFill>
              <a:cs typeface="Arial"/>
            </a:endParaRPr>
          </a:p>
          <a:p>
            <a:pPr marL="742950" lvl="1" indent="-285750">
              <a:buFont typeface="Courier New" panose="02070309020205020404" pitchFamily="49" charset="0"/>
              <a:buChar char="o"/>
              <a:defRPr/>
            </a:pPr>
            <a:r>
              <a:rPr lang="en-GB" sz="1400">
                <a:solidFill>
                  <a:srgbClr val="041425"/>
                </a:solidFill>
              </a:rPr>
              <a:t>A risk and issue log</a:t>
            </a:r>
            <a:endParaRPr lang="en-GB" sz="1400" dirty="0">
              <a:solidFill>
                <a:srgbClr val="041425"/>
              </a:solidFill>
              <a:cs typeface="Arial"/>
            </a:endParaRPr>
          </a:p>
          <a:p>
            <a:pPr marL="742950" lvl="1" indent="-285750">
              <a:buFont typeface="Courier New" panose="02070309020205020404" pitchFamily="49" charset="0"/>
              <a:buChar char="o"/>
              <a:defRPr/>
            </a:pPr>
            <a:r>
              <a:rPr lang="en-GB" sz="1400">
                <a:solidFill>
                  <a:srgbClr val="041425"/>
                </a:solidFill>
              </a:rPr>
              <a:t>A free-text section for any additional feedback or comments</a:t>
            </a:r>
            <a:endParaRPr lang="en-GB" sz="1400" dirty="0">
              <a:solidFill>
                <a:srgbClr val="041425"/>
              </a:solidFill>
              <a:cs typeface="Arial"/>
            </a:endParaRPr>
          </a:p>
          <a:p>
            <a:pPr marL="285750" lvl="0" indent="-285750">
              <a:buFont typeface="Arial" panose="020B0604020202020204" pitchFamily="34" charset="0"/>
              <a:buChar char="•"/>
              <a:defRPr/>
            </a:pPr>
            <a:endParaRPr lang="en-GB" sz="1400">
              <a:solidFill>
                <a:srgbClr val="041425"/>
              </a:solidFill>
            </a:endParaRPr>
          </a:p>
          <a:p>
            <a:pPr marL="285750" indent="-285750">
              <a:buFont typeface="Arial" panose="020B0604020202020204" pitchFamily="34" charset="0"/>
              <a:buChar char="•"/>
              <a:defRPr/>
            </a:pPr>
            <a:r>
              <a:rPr lang="en-GB" sz="1400">
                <a:solidFill>
                  <a:srgbClr val="041425"/>
                </a:solidFill>
              </a:rPr>
              <a:t>Reporting will occur on a weekly basis from the 6</a:t>
            </a:r>
            <a:r>
              <a:rPr lang="en-GB" sz="1400" baseline="30000">
                <a:solidFill>
                  <a:srgbClr val="041425"/>
                </a:solidFill>
              </a:rPr>
              <a:t>th</a:t>
            </a:r>
            <a:r>
              <a:rPr lang="en-GB" sz="1400">
                <a:solidFill>
                  <a:srgbClr val="041425"/>
                </a:solidFill>
              </a:rPr>
              <a:t> August up until M10. Details of the reporting cadence can be found on slides 5 and 6. The completed templates should be sent to the </a:t>
            </a:r>
            <a:r>
              <a:rPr lang="en-GB" sz="1400" dirty="0" err="1">
                <a:solidFill>
                  <a:srgbClr val="041425"/>
                </a:solidFill>
              </a:rPr>
              <a:t>OpReadiness</a:t>
            </a:r>
            <a:r>
              <a:rPr lang="en-GB" sz="1400">
                <a:solidFill>
                  <a:srgbClr val="041425"/>
                </a:solidFill>
              </a:rPr>
              <a:t> team at </a:t>
            </a:r>
            <a:r>
              <a:rPr lang="en-GB" sz="1400">
                <a:solidFill>
                  <a:srgbClr val="041425"/>
                </a:solidFill>
                <a:hlinkClick r:id="rId2"/>
              </a:rPr>
              <a:t>opreadiness@mhhsprogramme.co.uk</a:t>
            </a:r>
            <a:r>
              <a:rPr lang="en-GB" sz="1400">
                <a:solidFill>
                  <a:srgbClr val="041425"/>
                </a:solidFill>
              </a:rPr>
              <a:t> by 3pm</a:t>
            </a:r>
            <a:r>
              <a:rPr lang="en-GB" sz="1400" dirty="0">
                <a:solidFill>
                  <a:srgbClr val="041425"/>
                </a:solidFill>
              </a:rPr>
              <a:t> each Wednesday</a:t>
            </a:r>
            <a:endParaRPr lang="en-GB" sz="1400">
              <a:solidFill>
                <a:srgbClr val="041425"/>
              </a:solidFill>
            </a:endParaRPr>
          </a:p>
          <a:p>
            <a:pPr lvl="0">
              <a:defRPr/>
            </a:pPr>
            <a:endParaRPr lang="en-GB" sz="1400">
              <a:solidFill>
                <a:srgbClr val="041425"/>
              </a:solidFill>
            </a:endParaRPr>
          </a:p>
          <a:p>
            <a:pPr marL="285750" lvl="0" indent="-285750">
              <a:buFont typeface="Arial" panose="020B0604020202020204" pitchFamily="34" charset="0"/>
              <a:buChar char="•"/>
              <a:defRPr/>
            </a:pPr>
            <a:r>
              <a:rPr lang="en-GB" sz="1400">
                <a:solidFill>
                  <a:srgbClr val="041425"/>
                </a:solidFill>
              </a:rPr>
              <a:t>The Programme will collate the submissions from Participants and produce a consolidated dashboard, which will be made available on the Collaboration Base. This dashboard will provide an overview of collective progress</a:t>
            </a:r>
            <a:endParaRPr lang="en-GB" sz="1400" dirty="0">
              <a:solidFill>
                <a:srgbClr val="041425"/>
              </a:solidFill>
              <a:cs typeface="Arial"/>
            </a:endParaRPr>
          </a:p>
          <a:p>
            <a:pPr marL="285750" lvl="0" indent="-285750">
              <a:buFont typeface="Arial" panose="020B0604020202020204" pitchFamily="34" charset="0"/>
              <a:buChar char="•"/>
              <a:defRPr/>
            </a:pPr>
            <a:endParaRPr lang="en-GB" sz="1400">
              <a:solidFill>
                <a:srgbClr val="041425"/>
              </a:solidFill>
            </a:endParaRPr>
          </a:p>
          <a:p>
            <a:pPr marL="285750" lvl="0" indent="-285750">
              <a:buFont typeface="Arial" panose="020B0604020202020204" pitchFamily="34" charset="0"/>
              <a:buChar char="•"/>
              <a:defRPr/>
            </a:pPr>
            <a:r>
              <a:rPr lang="en-GB" sz="1400" b="1" i="1">
                <a:solidFill>
                  <a:srgbClr val="041425"/>
                </a:solidFill>
              </a:rPr>
              <a:t>Please note:</a:t>
            </a:r>
            <a:r>
              <a:rPr lang="en-GB" sz="1400" i="1">
                <a:solidFill>
                  <a:srgbClr val="041425"/>
                </a:solidFill>
              </a:rPr>
              <a:t> The dashboard will present anonymised data, no individual Participant names will be disclosed, only aggregated figures will be shared</a:t>
            </a:r>
            <a:endParaRPr lang="en-GB" sz="1400">
              <a:solidFill>
                <a:srgbClr val="041425"/>
              </a:solidFill>
            </a:endParaRPr>
          </a:p>
        </p:txBody>
      </p:sp>
    </p:spTree>
    <p:extLst>
      <p:ext uri="{BB962C8B-B14F-4D97-AF65-F5344CB8AC3E}">
        <p14:creationId xmlns:p14="http://schemas.microsoft.com/office/powerpoint/2010/main" val="2440939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4903CB46-D64B-DF50-6800-D5FC0F03F559}"/>
              </a:ext>
            </a:extLst>
          </p:cNvPr>
          <p:cNvGraphicFramePr>
            <a:graphicFrameLocks noGrp="1"/>
          </p:cNvGraphicFramePr>
          <p:nvPr>
            <p:extLst>
              <p:ext uri="{D42A27DB-BD31-4B8C-83A1-F6EECF244321}">
                <p14:modId xmlns:p14="http://schemas.microsoft.com/office/powerpoint/2010/main" val="4202657767"/>
              </p:ext>
            </p:extLst>
          </p:nvPr>
        </p:nvGraphicFramePr>
        <p:xfrm>
          <a:off x="627031" y="855152"/>
          <a:ext cx="11149335" cy="5147695"/>
        </p:xfrm>
        <a:graphic>
          <a:graphicData uri="http://schemas.openxmlformats.org/drawingml/2006/table">
            <a:tbl>
              <a:tblPr firstRow="1" bandRow="1"/>
              <a:tblGrid>
                <a:gridCol w="2229867">
                  <a:extLst>
                    <a:ext uri="{9D8B030D-6E8A-4147-A177-3AD203B41FA5}">
                      <a16:colId xmlns:a16="http://schemas.microsoft.com/office/drawing/2014/main" val="3840547947"/>
                    </a:ext>
                  </a:extLst>
                </a:gridCol>
                <a:gridCol w="2229867">
                  <a:extLst>
                    <a:ext uri="{9D8B030D-6E8A-4147-A177-3AD203B41FA5}">
                      <a16:colId xmlns:a16="http://schemas.microsoft.com/office/drawing/2014/main" val="533802978"/>
                    </a:ext>
                  </a:extLst>
                </a:gridCol>
                <a:gridCol w="2229867">
                  <a:extLst>
                    <a:ext uri="{9D8B030D-6E8A-4147-A177-3AD203B41FA5}">
                      <a16:colId xmlns:a16="http://schemas.microsoft.com/office/drawing/2014/main" val="3721274661"/>
                    </a:ext>
                  </a:extLst>
                </a:gridCol>
                <a:gridCol w="2229867">
                  <a:extLst>
                    <a:ext uri="{9D8B030D-6E8A-4147-A177-3AD203B41FA5}">
                      <a16:colId xmlns:a16="http://schemas.microsoft.com/office/drawing/2014/main" val="2028761131"/>
                    </a:ext>
                  </a:extLst>
                </a:gridCol>
                <a:gridCol w="2229867">
                  <a:extLst>
                    <a:ext uri="{9D8B030D-6E8A-4147-A177-3AD203B41FA5}">
                      <a16:colId xmlns:a16="http://schemas.microsoft.com/office/drawing/2014/main" val="511463817"/>
                    </a:ext>
                  </a:extLst>
                </a:gridCol>
              </a:tblGrid>
              <a:tr h="0">
                <a:tc>
                  <a:txBody>
                    <a:bodyPr/>
                    <a:lstStyle/>
                    <a:p>
                      <a:pPr marL="0" algn="l" defTabSz="914400" rtl="0" eaLnBrk="1" latinLnBrk="0" hangingPunct="1"/>
                      <a:r>
                        <a:rPr lang="en-GB" sz="1300" b="1" kern="1200">
                          <a:solidFill>
                            <a:schemeClr val="bg1"/>
                          </a:solidFill>
                          <a:latin typeface="+mn-lt"/>
                          <a:ea typeface="+mn-ea"/>
                          <a:cs typeface="+mn-cs"/>
                        </a:rPr>
                        <a:t>Monday</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15FFD"/>
                    </a:solidFill>
                  </a:tcPr>
                </a:tc>
                <a:tc>
                  <a:txBody>
                    <a:bodyPr/>
                    <a:lstStyle/>
                    <a:p>
                      <a:pPr marL="0" algn="l" defTabSz="914400" rtl="0" eaLnBrk="1" latinLnBrk="0" hangingPunct="1"/>
                      <a:r>
                        <a:rPr lang="en-GB" sz="1300" b="1" kern="1200">
                          <a:solidFill>
                            <a:schemeClr val="bg1"/>
                          </a:solidFill>
                          <a:latin typeface="+mn-lt"/>
                          <a:ea typeface="+mn-ea"/>
                          <a:cs typeface="+mn-cs"/>
                        </a:rPr>
                        <a:t>Tuesday</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15FFD"/>
                    </a:solidFill>
                  </a:tcPr>
                </a:tc>
                <a:tc>
                  <a:txBody>
                    <a:bodyPr/>
                    <a:lstStyle/>
                    <a:p>
                      <a:pPr marL="0" algn="l" defTabSz="914400" rtl="0" eaLnBrk="1" latinLnBrk="0" hangingPunct="1"/>
                      <a:r>
                        <a:rPr lang="en-GB" sz="1300" b="1" kern="1200">
                          <a:solidFill>
                            <a:schemeClr val="bg1"/>
                          </a:solidFill>
                          <a:latin typeface="+mn-lt"/>
                          <a:ea typeface="+mn-ea"/>
                          <a:cs typeface="+mn-cs"/>
                        </a:rPr>
                        <a:t>Wednesday</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15FFD"/>
                    </a:solidFill>
                  </a:tcPr>
                </a:tc>
                <a:tc>
                  <a:txBody>
                    <a:bodyPr/>
                    <a:lstStyle/>
                    <a:p>
                      <a:pPr marL="0" algn="l" defTabSz="914400" rtl="0" eaLnBrk="1" latinLnBrk="0" hangingPunct="1"/>
                      <a:r>
                        <a:rPr lang="en-GB" sz="1300" b="1" kern="1200">
                          <a:solidFill>
                            <a:schemeClr val="bg1"/>
                          </a:solidFill>
                          <a:latin typeface="+mn-lt"/>
                          <a:ea typeface="+mn-ea"/>
                          <a:cs typeface="+mn-cs"/>
                        </a:rPr>
                        <a:t>Thursday</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15FFD"/>
                    </a:solidFill>
                  </a:tcPr>
                </a:tc>
                <a:tc>
                  <a:txBody>
                    <a:bodyPr/>
                    <a:lstStyle/>
                    <a:p>
                      <a:pPr marL="0" algn="l" defTabSz="914400" rtl="0" eaLnBrk="1" latinLnBrk="0" hangingPunct="1"/>
                      <a:r>
                        <a:rPr lang="en-GB" sz="1300" b="1" kern="1200">
                          <a:solidFill>
                            <a:schemeClr val="bg1"/>
                          </a:solidFill>
                          <a:latin typeface="+mn-lt"/>
                          <a:ea typeface="+mn-ea"/>
                          <a:cs typeface="+mn-cs"/>
                        </a:rPr>
                        <a:t>Friday</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15FFD"/>
                    </a:solidFill>
                  </a:tcPr>
                </a:tc>
                <a:extLst>
                  <a:ext uri="{0D108BD9-81ED-4DB2-BD59-A6C34878D82A}">
                    <a16:rowId xmlns:a16="http://schemas.microsoft.com/office/drawing/2014/main" val="3700443585"/>
                  </a:ext>
                </a:extLst>
              </a:tr>
              <a:tr h="965531">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algn="r" defTabSz="914400" rtl="0" eaLnBrk="1" latinLnBrk="0" hangingPunct="1"/>
                      <a:r>
                        <a:rPr lang="en-GB" sz="1300" kern="1200">
                          <a:solidFill>
                            <a:schemeClr val="dk1"/>
                          </a:solidFill>
                          <a:latin typeface="+mn-lt"/>
                          <a:ea typeface="+mn-ea"/>
                          <a:cs typeface="+mn-cs"/>
                        </a:rPr>
                        <a:t>28/07</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29/07</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30/07</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31/07</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algn="r" defTabSz="914400" rtl="0" eaLnBrk="1" latinLnBrk="0" hangingPunct="1"/>
                      <a:r>
                        <a:rPr lang="en-GB" sz="1300" kern="1200">
                          <a:solidFill>
                            <a:schemeClr val="dk1"/>
                          </a:solidFill>
                          <a:latin typeface="+mn-lt"/>
                          <a:ea typeface="+mn-ea"/>
                          <a:cs typeface="+mn-cs"/>
                        </a:rPr>
                        <a:t>01/07</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074090"/>
                  </a:ext>
                </a:extLst>
              </a:tr>
              <a:tr h="965531">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indent="0" algn="r" defTabSz="914400" rtl="0" eaLnBrk="1" latinLnBrk="0" hangingPunct="1">
                        <a:buFont typeface="Arial" panose="020B0604020202020204" pitchFamily="34" charset="0"/>
                        <a:buNone/>
                      </a:pPr>
                      <a:r>
                        <a:rPr lang="en-GB" sz="1300" kern="1200">
                          <a:solidFill>
                            <a:schemeClr val="dk1"/>
                          </a:solidFill>
                          <a:latin typeface="+mn-lt"/>
                          <a:ea typeface="+mn-ea"/>
                          <a:cs typeface="+mn-cs"/>
                        </a:rPr>
                        <a:t>04/08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05/08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06/08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07/08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08/08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9705883"/>
                  </a:ext>
                </a:extLst>
              </a:tr>
              <a:tr h="965531">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algn="r" defTabSz="914400" rtl="0" eaLnBrk="1" latinLnBrk="0" hangingPunct="1"/>
                      <a:r>
                        <a:rPr lang="en-GB" sz="1300" kern="1200">
                          <a:solidFill>
                            <a:schemeClr val="dk1"/>
                          </a:solidFill>
                          <a:latin typeface="+mn-lt"/>
                          <a:ea typeface="+mn-ea"/>
                          <a:cs typeface="+mn-cs"/>
                        </a:rPr>
                        <a:t>11/08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12/08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13/08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14/08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15/08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791949"/>
                  </a:ext>
                </a:extLst>
              </a:tr>
              <a:tr h="965531">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algn="r" defTabSz="914400" rtl="0" eaLnBrk="1" latinLnBrk="0" hangingPunct="1"/>
                      <a:r>
                        <a:rPr lang="en-GB" sz="1300" kern="1200">
                          <a:solidFill>
                            <a:schemeClr val="dk1"/>
                          </a:solidFill>
                          <a:latin typeface="+mn-lt"/>
                          <a:ea typeface="+mn-ea"/>
                          <a:cs typeface="+mn-cs"/>
                        </a:rPr>
                        <a:t>18/08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19/08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20/08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21/08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22/08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6451116"/>
                  </a:ext>
                </a:extLst>
              </a:tr>
              <a:tr h="965531">
                <a:tc>
                  <a:txBody>
                    <a:bodyPr/>
                    <a:lstStyle/>
                    <a:p>
                      <a:pPr marL="0" algn="r" defTabSz="914400" rtl="0" eaLnBrk="1" latinLnBrk="0" hangingPunct="1"/>
                      <a:r>
                        <a:rPr lang="en-GB" sz="1300" kern="1200">
                          <a:solidFill>
                            <a:schemeClr val="dk1"/>
                          </a:solidFill>
                          <a:latin typeface="+mn-lt"/>
                          <a:ea typeface="+mn-ea"/>
                          <a:cs typeface="+mn-cs"/>
                        </a:rPr>
                        <a:t>25/08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26/08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27/08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28/08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29/08</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543576"/>
                  </a:ext>
                </a:extLst>
              </a:tr>
            </a:tbl>
          </a:graphicData>
        </a:graphic>
      </p:graphicFrame>
      <p:sp>
        <p:nvSpPr>
          <p:cNvPr id="2" name="Title 1">
            <a:extLst>
              <a:ext uri="{FF2B5EF4-FFF2-40B4-BE49-F238E27FC236}">
                <a16:creationId xmlns:a16="http://schemas.microsoft.com/office/drawing/2014/main" id="{7B75BB99-0668-18B0-97FE-9E8C2D7629DB}"/>
              </a:ext>
            </a:extLst>
          </p:cNvPr>
          <p:cNvSpPr txBox="1">
            <a:spLocks/>
          </p:cNvSpPr>
          <p:nvPr/>
        </p:nvSpPr>
        <p:spPr>
          <a:xfrm>
            <a:off x="309798" y="400237"/>
            <a:ext cx="5184000" cy="208610"/>
          </a:xfrm>
          <a:prstGeom prst="rect">
            <a:avLst/>
          </a:prstGeom>
        </p:spPr>
        <p:txBody>
          <a:bodyPr/>
          <a:lst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a:lstStyle>
          <a:p>
            <a:r>
              <a:rPr lang="en-GB" b="1"/>
              <a:t>M10/M11 Cutover Plan Reporting Schedule (1/2)</a:t>
            </a:r>
          </a:p>
        </p:txBody>
      </p:sp>
      <p:sp>
        <p:nvSpPr>
          <p:cNvPr id="3" name="5-point Star 2">
            <a:extLst>
              <a:ext uri="{FF2B5EF4-FFF2-40B4-BE49-F238E27FC236}">
                <a16:creationId xmlns:a16="http://schemas.microsoft.com/office/drawing/2014/main" id="{8FF13F3A-D979-E825-5F7B-3BD7694A10EE}"/>
              </a:ext>
            </a:extLst>
          </p:cNvPr>
          <p:cNvSpPr/>
          <p:nvPr/>
        </p:nvSpPr>
        <p:spPr>
          <a:xfrm>
            <a:off x="5293351" y="3160738"/>
            <a:ext cx="414528" cy="4236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5-point Star 4">
            <a:extLst>
              <a:ext uri="{FF2B5EF4-FFF2-40B4-BE49-F238E27FC236}">
                <a16:creationId xmlns:a16="http://schemas.microsoft.com/office/drawing/2014/main" id="{43721AC4-A51D-6998-90AD-550A40AD4E00}"/>
              </a:ext>
            </a:extLst>
          </p:cNvPr>
          <p:cNvSpPr/>
          <p:nvPr/>
        </p:nvSpPr>
        <p:spPr>
          <a:xfrm>
            <a:off x="5291328" y="5318760"/>
            <a:ext cx="414528" cy="4236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4E30337-CAA9-FF99-9328-1738F54409EF}"/>
              </a:ext>
            </a:extLst>
          </p:cNvPr>
          <p:cNvSpPr txBox="1"/>
          <p:nvPr/>
        </p:nvSpPr>
        <p:spPr>
          <a:xfrm>
            <a:off x="5671405" y="3073792"/>
            <a:ext cx="1292352" cy="646331"/>
          </a:xfrm>
          <a:prstGeom prst="rect">
            <a:avLst/>
          </a:prstGeom>
          <a:noFill/>
        </p:spPr>
        <p:txBody>
          <a:bodyPr wrap="square" rtlCol="0">
            <a:spAutoFit/>
          </a:bodyPr>
          <a:lstStyle/>
          <a:p>
            <a:r>
              <a:rPr lang="en-GB" sz="1200"/>
              <a:t>Reporting shared with Programme</a:t>
            </a:r>
          </a:p>
        </p:txBody>
      </p:sp>
      <p:sp>
        <p:nvSpPr>
          <p:cNvPr id="7" name="TextBox 6">
            <a:extLst>
              <a:ext uri="{FF2B5EF4-FFF2-40B4-BE49-F238E27FC236}">
                <a16:creationId xmlns:a16="http://schemas.microsoft.com/office/drawing/2014/main" id="{DFD3F5A4-DA53-303A-2D23-5F7D28CAC3F0}"/>
              </a:ext>
            </a:extLst>
          </p:cNvPr>
          <p:cNvSpPr txBox="1"/>
          <p:nvPr/>
        </p:nvSpPr>
        <p:spPr>
          <a:xfrm>
            <a:off x="5705856" y="5231814"/>
            <a:ext cx="1292352" cy="646331"/>
          </a:xfrm>
          <a:prstGeom prst="rect">
            <a:avLst/>
          </a:prstGeom>
          <a:noFill/>
        </p:spPr>
        <p:txBody>
          <a:bodyPr wrap="square" rtlCol="0">
            <a:spAutoFit/>
          </a:bodyPr>
          <a:lstStyle/>
          <a:p>
            <a:r>
              <a:rPr lang="en-GB" sz="1200"/>
              <a:t>Reporting shared with Programme</a:t>
            </a:r>
          </a:p>
        </p:txBody>
      </p:sp>
      <p:sp>
        <p:nvSpPr>
          <p:cNvPr id="8" name="5-point Star 7">
            <a:extLst>
              <a:ext uri="{FF2B5EF4-FFF2-40B4-BE49-F238E27FC236}">
                <a16:creationId xmlns:a16="http://schemas.microsoft.com/office/drawing/2014/main" id="{DB52779F-FB27-DA3C-3AC0-566548039F17}"/>
              </a:ext>
            </a:extLst>
          </p:cNvPr>
          <p:cNvSpPr/>
          <p:nvPr/>
        </p:nvSpPr>
        <p:spPr>
          <a:xfrm>
            <a:off x="5274550" y="2464266"/>
            <a:ext cx="414528" cy="4236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FF69D28C-7208-3A7F-BB9D-8F26B6C6914A}"/>
              </a:ext>
            </a:extLst>
          </p:cNvPr>
          <p:cNvSpPr txBox="1"/>
          <p:nvPr/>
        </p:nvSpPr>
        <p:spPr>
          <a:xfrm>
            <a:off x="5652604" y="2352936"/>
            <a:ext cx="1292352" cy="646331"/>
          </a:xfrm>
          <a:prstGeom prst="rect">
            <a:avLst/>
          </a:prstGeom>
          <a:noFill/>
        </p:spPr>
        <p:txBody>
          <a:bodyPr wrap="square" rtlCol="0">
            <a:spAutoFit/>
          </a:bodyPr>
          <a:lstStyle/>
          <a:p>
            <a:r>
              <a:rPr lang="en-GB" sz="1200"/>
              <a:t>Reporting shared with Programme</a:t>
            </a:r>
          </a:p>
        </p:txBody>
      </p:sp>
      <p:sp>
        <p:nvSpPr>
          <p:cNvPr id="10" name="5-point Star 9">
            <a:extLst>
              <a:ext uri="{FF2B5EF4-FFF2-40B4-BE49-F238E27FC236}">
                <a16:creationId xmlns:a16="http://schemas.microsoft.com/office/drawing/2014/main" id="{28838668-9E71-CBA4-17E0-D464C65019AF}"/>
              </a:ext>
            </a:extLst>
          </p:cNvPr>
          <p:cNvSpPr/>
          <p:nvPr/>
        </p:nvSpPr>
        <p:spPr>
          <a:xfrm>
            <a:off x="5274550" y="4376956"/>
            <a:ext cx="414528" cy="4236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088D0640-D021-BF5B-F748-68F6E96EE816}"/>
              </a:ext>
            </a:extLst>
          </p:cNvPr>
          <p:cNvSpPr txBox="1"/>
          <p:nvPr/>
        </p:nvSpPr>
        <p:spPr>
          <a:xfrm>
            <a:off x="5652604" y="4265626"/>
            <a:ext cx="1292352" cy="646331"/>
          </a:xfrm>
          <a:prstGeom prst="rect">
            <a:avLst/>
          </a:prstGeom>
          <a:noFill/>
        </p:spPr>
        <p:txBody>
          <a:bodyPr wrap="square" rtlCol="0">
            <a:spAutoFit/>
          </a:bodyPr>
          <a:lstStyle/>
          <a:p>
            <a:r>
              <a:rPr lang="en-GB" sz="1200"/>
              <a:t>Reporting shared with Programme</a:t>
            </a:r>
          </a:p>
        </p:txBody>
      </p:sp>
      <p:sp>
        <p:nvSpPr>
          <p:cNvPr id="13" name="5-point Star 12">
            <a:extLst>
              <a:ext uri="{FF2B5EF4-FFF2-40B4-BE49-F238E27FC236}">
                <a16:creationId xmlns:a16="http://schemas.microsoft.com/office/drawing/2014/main" id="{14ADC2E3-02B4-4BBD-77FD-6D57C4C0C414}"/>
              </a:ext>
            </a:extLst>
          </p:cNvPr>
          <p:cNvSpPr/>
          <p:nvPr/>
        </p:nvSpPr>
        <p:spPr>
          <a:xfrm>
            <a:off x="9734819" y="2481910"/>
            <a:ext cx="414528" cy="42367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2E9F40E-8422-626F-76E6-4FD02586BDCC}"/>
              </a:ext>
            </a:extLst>
          </p:cNvPr>
          <p:cNvSpPr txBox="1"/>
          <p:nvPr/>
        </p:nvSpPr>
        <p:spPr>
          <a:xfrm>
            <a:off x="10149347" y="2462913"/>
            <a:ext cx="1292352" cy="461665"/>
          </a:xfrm>
          <a:prstGeom prst="rect">
            <a:avLst/>
          </a:prstGeom>
          <a:noFill/>
        </p:spPr>
        <p:txBody>
          <a:bodyPr wrap="square" rtlCol="0">
            <a:spAutoFit/>
          </a:bodyPr>
          <a:lstStyle/>
          <a:p>
            <a:r>
              <a:rPr lang="en-GB" sz="1200"/>
              <a:t>Weekly update at GLIG</a:t>
            </a:r>
          </a:p>
        </p:txBody>
      </p:sp>
      <p:sp>
        <p:nvSpPr>
          <p:cNvPr id="15" name="5-point Star 14">
            <a:extLst>
              <a:ext uri="{FF2B5EF4-FFF2-40B4-BE49-F238E27FC236}">
                <a16:creationId xmlns:a16="http://schemas.microsoft.com/office/drawing/2014/main" id="{A8D8173F-59B0-9F63-5249-C8FF56D5900C}"/>
              </a:ext>
            </a:extLst>
          </p:cNvPr>
          <p:cNvSpPr/>
          <p:nvPr/>
        </p:nvSpPr>
        <p:spPr>
          <a:xfrm>
            <a:off x="9734819" y="3424805"/>
            <a:ext cx="414528" cy="42367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337E2227-7A21-38F9-0FED-83BF01AAAAE9}"/>
              </a:ext>
            </a:extLst>
          </p:cNvPr>
          <p:cNvSpPr txBox="1"/>
          <p:nvPr/>
        </p:nvSpPr>
        <p:spPr>
          <a:xfrm>
            <a:off x="10149347" y="3405808"/>
            <a:ext cx="1292352" cy="461665"/>
          </a:xfrm>
          <a:prstGeom prst="rect">
            <a:avLst/>
          </a:prstGeom>
          <a:noFill/>
        </p:spPr>
        <p:txBody>
          <a:bodyPr wrap="square" rtlCol="0">
            <a:spAutoFit/>
          </a:bodyPr>
          <a:lstStyle/>
          <a:p>
            <a:r>
              <a:rPr lang="en-GB" sz="1200"/>
              <a:t>Weekly update at GLIG</a:t>
            </a:r>
          </a:p>
        </p:txBody>
      </p:sp>
      <p:sp>
        <p:nvSpPr>
          <p:cNvPr id="17" name="5-point Star 16">
            <a:extLst>
              <a:ext uri="{FF2B5EF4-FFF2-40B4-BE49-F238E27FC236}">
                <a16:creationId xmlns:a16="http://schemas.microsoft.com/office/drawing/2014/main" id="{9248F155-7791-03F3-C58F-CBE7ECE5EFEA}"/>
              </a:ext>
            </a:extLst>
          </p:cNvPr>
          <p:cNvSpPr/>
          <p:nvPr/>
        </p:nvSpPr>
        <p:spPr>
          <a:xfrm>
            <a:off x="9734819" y="4357960"/>
            <a:ext cx="414528" cy="42367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A8699517-569A-0C17-B7AA-C2A90C3922D9}"/>
              </a:ext>
            </a:extLst>
          </p:cNvPr>
          <p:cNvSpPr txBox="1"/>
          <p:nvPr/>
        </p:nvSpPr>
        <p:spPr>
          <a:xfrm>
            <a:off x="10149347" y="4338963"/>
            <a:ext cx="1292352" cy="461665"/>
          </a:xfrm>
          <a:prstGeom prst="rect">
            <a:avLst/>
          </a:prstGeom>
          <a:noFill/>
        </p:spPr>
        <p:txBody>
          <a:bodyPr wrap="square" rtlCol="0">
            <a:spAutoFit/>
          </a:bodyPr>
          <a:lstStyle/>
          <a:p>
            <a:r>
              <a:rPr lang="en-GB" sz="1200"/>
              <a:t>Weekly update at GLIG</a:t>
            </a:r>
          </a:p>
        </p:txBody>
      </p:sp>
      <p:sp>
        <p:nvSpPr>
          <p:cNvPr id="19" name="5-point Star 18">
            <a:extLst>
              <a:ext uri="{FF2B5EF4-FFF2-40B4-BE49-F238E27FC236}">
                <a16:creationId xmlns:a16="http://schemas.microsoft.com/office/drawing/2014/main" id="{EF47B9B0-6D45-6A0A-01E6-409C5162F5BC}"/>
              </a:ext>
            </a:extLst>
          </p:cNvPr>
          <p:cNvSpPr/>
          <p:nvPr/>
        </p:nvSpPr>
        <p:spPr>
          <a:xfrm>
            <a:off x="9734819" y="5338845"/>
            <a:ext cx="414528" cy="42367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D1FDDFF4-7771-C3CC-B2E1-8AFCE5FD6345}"/>
              </a:ext>
            </a:extLst>
          </p:cNvPr>
          <p:cNvSpPr txBox="1"/>
          <p:nvPr/>
        </p:nvSpPr>
        <p:spPr>
          <a:xfrm>
            <a:off x="10149347" y="5319848"/>
            <a:ext cx="1292352" cy="461665"/>
          </a:xfrm>
          <a:prstGeom prst="rect">
            <a:avLst/>
          </a:prstGeom>
          <a:noFill/>
        </p:spPr>
        <p:txBody>
          <a:bodyPr wrap="square" rtlCol="0">
            <a:spAutoFit/>
          </a:bodyPr>
          <a:lstStyle/>
          <a:p>
            <a:r>
              <a:rPr lang="en-GB" sz="1200"/>
              <a:t>Weekly update at GLIG</a:t>
            </a:r>
          </a:p>
        </p:txBody>
      </p:sp>
      <p:sp>
        <p:nvSpPr>
          <p:cNvPr id="21" name="5-point Star 20">
            <a:extLst>
              <a:ext uri="{FF2B5EF4-FFF2-40B4-BE49-F238E27FC236}">
                <a16:creationId xmlns:a16="http://schemas.microsoft.com/office/drawing/2014/main" id="{B2329A52-5989-94B2-22DC-99F6431D774F}"/>
              </a:ext>
            </a:extLst>
          </p:cNvPr>
          <p:cNvSpPr/>
          <p:nvPr/>
        </p:nvSpPr>
        <p:spPr>
          <a:xfrm>
            <a:off x="5291328" y="3602700"/>
            <a:ext cx="414528" cy="423672"/>
          </a:xfrm>
          <a:prstGeom prst="star5">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F92610A-E7D3-D21C-88EB-20219C71EA01}"/>
              </a:ext>
            </a:extLst>
          </p:cNvPr>
          <p:cNvSpPr txBox="1"/>
          <p:nvPr/>
        </p:nvSpPr>
        <p:spPr>
          <a:xfrm>
            <a:off x="5705856" y="3749188"/>
            <a:ext cx="1292352" cy="276999"/>
          </a:xfrm>
          <a:prstGeom prst="rect">
            <a:avLst/>
          </a:prstGeom>
          <a:noFill/>
        </p:spPr>
        <p:txBody>
          <a:bodyPr wrap="square" rtlCol="0">
            <a:spAutoFit/>
          </a:bodyPr>
          <a:lstStyle/>
          <a:p>
            <a:r>
              <a:rPr lang="en-GB" sz="1200"/>
              <a:t>TORWG</a:t>
            </a:r>
          </a:p>
        </p:txBody>
      </p:sp>
    </p:spTree>
    <p:extLst>
      <p:ext uri="{BB962C8B-B14F-4D97-AF65-F5344CB8AC3E}">
        <p14:creationId xmlns:p14="http://schemas.microsoft.com/office/powerpoint/2010/main" val="280372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CA4AB2-2E5B-7658-5D1C-C85D5106FD53}"/>
            </a:ext>
          </a:extLst>
        </p:cNvPr>
        <p:cNvGrpSpPr/>
        <p:nvPr/>
      </p:nvGrpSpPr>
      <p:grpSpPr>
        <a:xfrm>
          <a:off x="0" y="0"/>
          <a:ext cx="0" cy="0"/>
          <a:chOff x="0" y="0"/>
          <a:chExt cx="0" cy="0"/>
        </a:xfrm>
      </p:grpSpPr>
      <p:graphicFrame>
        <p:nvGraphicFramePr>
          <p:cNvPr id="4" name="Table 2">
            <a:extLst>
              <a:ext uri="{FF2B5EF4-FFF2-40B4-BE49-F238E27FC236}">
                <a16:creationId xmlns:a16="http://schemas.microsoft.com/office/drawing/2014/main" id="{288178F6-202A-65DD-94D7-8D8F35F230A9}"/>
              </a:ext>
            </a:extLst>
          </p:cNvPr>
          <p:cNvGraphicFramePr>
            <a:graphicFrameLocks noGrp="1"/>
          </p:cNvGraphicFramePr>
          <p:nvPr>
            <p:extLst>
              <p:ext uri="{D42A27DB-BD31-4B8C-83A1-F6EECF244321}">
                <p14:modId xmlns:p14="http://schemas.microsoft.com/office/powerpoint/2010/main" val="1210104792"/>
              </p:ext>
            </p:extLst>
          </p:nvPr>
        </p:nvGraphicFramePr>
        <p:xfrm>
          <a:off x="627031" y="855152"/>
          <a:ext cx="11149335" cy="5147695"/>
        </p:xfrm>
        <a:graphic>
          <a:graphicData uri="http://schemas.openxmlformats.org/drawingml/2006/table">
            <a:tbl>
              <a:tblPr firstRow="1" bandRow="1"/>
              <a:tblGrid>
                <a:gridCol w="2229867">
                  <a:extLst>
                    <a:ext uri="{9D8B030D-6E8A-4147-A177-3AD203B41FA5}">
                      <a16:colId xmlns:a16="http://schemas.microsoft.com/office/drawing/2014/main" val="3840547947"/>
                    </a:ext>
                  </a:extLst>
                </a:gridCol>
                <a:gridCol w="2229867">
                  <a:extLst>
                    <a:ext uri="{9D8B030D-6E8A-4147-A177-3AD203B41FA5}">
                      <a16:colId xmlns:a16="http://schemas.microsoft.com/office/drawing/2014/main" val="533802978"/>
                    </a:ext>
                  </a:extLst>
                </a:gridCol>
                <a:gridCol w="2229867">
                  <a:extLst>
                    <a:ext uri="{9D8B030D-6E8A-4147-A177-3AD203B41FA5}">
                      <a16:colId xmlns:a16="http://schemas.microsoft.com/office/drawing/2014/main" val="3721274661"/>
                    </a:ext>
                  </a:extLst>
                </a:gridCol>
                <a:gridCol w="2229867">
                  <a:extLst>
                    <a:ext uri="{9D8B030D-6E8A-4147-A177-3AD203B41FA5}">
                      <a16:colId xmlns:a16="http://schemas.microsoft.com/office/drawing/2014/main" val="2028761131"/>
                    </a:ext>
                  </a:extLst>
                </a:gridCol>
                <a:gridCol w="2229867">
                  <a:extLst>
                    <a:ext uri="{9D8B030D-6E8A-4147-A177-3AD203B41FA5}">
                      <a16:colId xmlns:a16="http://schemas.microsoft.com/office/drawing/2014/main" val="511463817"/>
                    </a:ext>
                  </a:extLst>
                </a:gridCol>
              </a:tblGrid>
              <a:tr h="0">
                <a:tc>
                  <a:txBody>
                    <a:bodyPr/>
                    <a:lstStyle/>
                    <a:p>
                      <a:pPr marL="0" algn="l" defTabSz="914400" rtl="0" eaLnBrk="1" latinLnBrk="0" hangingPunct="1"/>
                      <a:r>
                        <a:rPr lang="en-GB" sz="1300" b="1" kern="1200">
                          <a:solidFill>
                            <a:schemeClr val="bg1"/>
                          </a:solidFill>
                          <a:latin typeface="+mn-lt"/>
                          <a:ea typeface="+mn-ea"/>
                          <a:cs typeface="+mn-cs"/>
                        </a:rPr>
                        <a:t>Monday</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15FFD"/>
                    </a:solidFill>
                  </a:tcPr>
                </a:tc>
                <a:tc>
                  <a:txBody>
                    <a:bodyPr/>
                    <a:lstStyle/>
                    <a:p>
                      <a:pPr marL="0" algn="l" defTabSz="914400" rtl="0" eaLnBrk="1" latinLnBrk="0" hangingPunct="1"/>
                      <a:r>
                        <a:rPr lang="en-GB" sz="1300" b="1" kern="1200">
                          <a:solidFill>
                            <a:schemeClr val="bg1"/>
                          </a:solidFill>
                          <a:latin typeface="+mn-lt"/>
                          <a:ea typeface="+mn-ea"/>
                          <a:cs typeface="+mn-cs"/>
                        </a:rPr>
                        <a:t>Tuesday</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15FFD"/>
                    </a:solidFill>
                  </a:tcPr>
                </a:tc>
                <a:tc>
                  <a:txBody>
                    <a:bodyPr/>
                    <a:lstStyle/>
                    <a:p>
                      <a:pPr marL="0" algn="l" defTabSz="914400" rtl="0" eaLnBrk="1" latinLnBrk="0" hangingPunct="1"/>
                      <a:r>
                        <a:rPr lang="en-GB" sz="1300" b="1" kern="1200">
                          <a:solidFill>
                            <a:schemeClr val="bg1"/>
                          </a:solidFill>
                          <a:latin typeface="+mn-lt"/>
                          <a:ea typeface="+mn-ea"/>
                          <a:cs typeface="+mn-cs"/>
                        </a:rPr>
                        <a:t>Wednesday</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15FFD"/>
                    </a:solidFill>
                  </a:tcPr>
                </a:tc>
                <a:tc>
                  <a:txBody>
                    <a:bodyPr/>
                    <a:lstStyle/>
                    <a:p>
                      <a:pPr marL="0" algn="l" defTabSz="914400" rtl="0" eaLnBrk="1" latinLnBrk="0" hangingPunct="1"/>
                      <a:r>
                        <a:rPr lang="en-GB" sz="1300" b="1" kern="1200">
                          <a:solidFill>
                            <a:schemeClr val="bg1"/>
                          </a:solidFill>
                          <a:latin typeface="+mn-lt"/>
                          <a:ea typeface="+mn-ea"/>
                          <a:cs typeface="+mn-cs"/>
                        </a:rPr>
                        <a:t>Thursday</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15FFD"/>
                    </a:solidFill>
                  </a:tcPr>
                </a:tc>
                <a:tc>
                  <a:txBody>
                    <a:bodyPr/>
                    <a:lstStyle/>
                    <a:p>
                      <a:pPr marL="0" algn="l" defTabSz="914400" rtl="0" eaLnBrk="1" latinLnBrk="0" hangingPunct="1"/>
                      <a:r>
                        <a:rPr lang="en-GB" sz="1300" b="1" kern="1200">
                          <a:solidFill>
                            <a:schemeClr val="bg1"/>
                          </a:solidFill>
                          <a:latin typeface="+mn-lt"/>
                          <a:ea typeface="+mn-ea"/>
                          <a:cs typeface="+mn-cs"/>
                        </a:rPr>
                        <a:t>Friday</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515FFD"/>
                    </a:solidFill>
                  </a:tcPr>
                </a:tc>
                <a:extLst>
                  <a:ext uri="{0D108BD9-81ED-4DB2-BD59-A6C34878D82A}">
                    <a16:rowId xmlns:a16="http://schemas.microsoft.com/office/drawing/2014/main" val="3700443585"/>
                  </a:ext>
                </a:extLst>
              </a:tr>
              <a:tr h="965531">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algn="r" defTabSz="914400" rtl="0" eaLnBrk="1" latinLnBrk="0" hangingPunct="1"/>
                      <a:r>
                        <a:rPr lang="en-GB" sz="1300" kern="1200">
                          <a:solidFill>
                            <a:schemeClr val="dk1"/>
                          </a:solidFill>
                          <a:latin typeface="+mn-lt"/>
                          <a:ea typeface="+mn-ea"/>
                          <a:cs typeface="+mn-cs"/>
                        </a:rPr>
                        <a:t>01/09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02/09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03/09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04/09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05/09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8074090"/>
                  </a:ext>
                </a:extLst>
              </a:tr>
              <a:tr h="965531">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08/09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09/09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10/09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11/09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12/09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09705883"/>
                  </a:ext>
                </a:extLst>
              </a:tr>
              <a:tr h="965531">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15/09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16/09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17/09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18/09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19/09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791949"/>
                  </a:ext>
                </a:extLst>
              </a:tr>
              <a:tr h="965531">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22/09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23/09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24/09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25/09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685800" rtl="0" eaLnBrk="1" latinLnBrk="0" hangingPunct="1">
                        <a:defRPr sz="1350" kern="1200">
                          <a:solidFill>
                            <a:schemeClr val="dk1"/>
                          </a:solidFill>
                          <a:latin typeface="Calibri" panose="020F0502020204030204"/>
                        </a:defRPr>
                      </a:lvl1pPr>
                      <a:lvl2pPr marL="342900" algn="l" defTabSz="685800" rtl="0" eaLnBrk="1" latinLnBrk="0" hangingPunct="1">
                        <a:defRPr sz="1350" kern="1200">
                          <a:solidFill>
                            <a:schemeClr val="dk1"/>
                          </a:solidFill>
                          <a:latin typeface="Calibri" panose="020F0502020204030204"/>
                        </a:defRPr>
                      </a:lvl2pPr>
                      <a:lvl3pPr marL="685800" algn="l" defTabSz="685800" rtl="0" eaLnBrk="1" latinLnBrk="0" hangingPunct="1">
                        <a:defRPr sz="1350" kern="1200">
                          <a:solidFill>
                            <a:schemeClr val="dk1"/>
                          </a:solidFill>
                          <a:latin typeface="Calibri" panose="020F0502020204030204"/>
                        </a:defRPr>
                      </a:lvl3pPr>
                      <a:lvl4pPr marL="1028700" algn="l" defTabSz="685800" rtl="0" eaLnBrk="1" latinLnBrk="0" hangingPunct="1">
                        <a:defRPr sz="1350" kern="1200">
                          <a:solidFill>
                            <a:schemeClr val="dk1"/>
                          </a:solidFill>
                          <a:latin typeface="Calibri" panose="020F0502020204030204"/>
                        </a:defRPr>
                      </a:lvl4pPr>
                      <a:lvl5pPr marL="1371600" algn="l" defTabSz="685800" rtl="0" eaLnBrk="1" latinLnBrk="0" hangingPunct="1">
                        <a:defRPr sz="1350" kern="1200">
                          <a:solidFill>
                            <a:schemeClr val="dk1"/>
                          </a:solidFill>
                          <a:latin typeface="Calibri" panose="020F0502020204030204"/>
                        </a:defRPr>
                      </a:lvl5pPr>
                      <a:lvl6pPr marL="1714500" algn="l" defTabSz="685800" rtl="0" eaLnBrk="1" latinLnBrk="0" hangingPunct="1">
                        <a:defRPr sz="1350" kern="1200">
                          <a:solidFill>
                            <a:schemeClr val="dk1"/>
                          </a:solidFill>
                          <a:latin typeface="Calibri" panose="020F0502020204030204"/>
                        </a:defRPr>
                      </a:lvl6pPr>
                      <a:lvl7pPr marL="2057400" algn="l" defTabSz="685800" rtl="0" eaLnBrk="1" latinLnBrk="0" hangingPunct="1">
                        <a:defRPr sz="1350" kern="1200">
                          <a:solidFill>
                            <a:schemeClr val="dk1"/>
                          </a:solidFill>
                          <a:latin typeface="Calibri" panose="020F0502020204030204"/>
                        </a:defRPr>
                      </a:lvl7pPr>
                      <a:lvl8pPr marL="2400300" algn="l" defTabSz="685800" rtl="0" eaLnBrk="1" latinLnBrk="0" hangingPunct="1">
                        <a:defRPr sz="1350" kern="1200">
                          <a:solidFill>
                            <a:schemeClr val="dk1"/>
                          </a:solidFill>
                          <a:latin typeface="Calibri" panose="020F0502020204030204"/>
                        </a:defRPr>
                      </a:lvl8pPr>
                      <a:lvl9pPr marL="2743200" algn="l" defTabSz="685800" rtl="0" eaLnBrk="1" latinLnBrk="0" hangingPunct="1">
                        <a:defRPr sz="1350" kern="1200">
                          <a:solidFill>
                            <a:schemeClr val="dk1"/>
                          </a:solidFill>
                          <a:latin typeface="Calibri" panose="020F050202020403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26/09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6451116"/>
                  </a:ext>
                </a:extLst>
              </a:tr>
              <a:tr h="9655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29/09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30/09</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01/10</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02/10</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a:ln>
                            <a:noFill/>
                          </a:ln>
                          <a:solidFill>
                            <a:srgbClr val="041425"/>
                          </a:solidFill>
                          <a:effectLst/>
                          <a:uLnTx/>
                          <a:uFillTx/>
                          <a:latin typeface="Arial" panose="020B0604020202020204"/>
                          <a:ea typeface="+mn-ea"/>
                          <a:cs typeface="+mn-cs"/>
                        </a:rPr>
                        <a:t>03/10</a:t>
                      </a:r>
                    </a:p>
                  </a:txBody>
                  <a:tcPr marL="121920" marR="121920" marT="60960" marB="6096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11543576"/>
                  </a:ext>
                </a:extLst>
              </a:tr>
            </a:tbl>
          </a:graphicData>
        </a:graphic>
      </p:graphicFrame>
      <p:sp>
        <p:nvSpPr>
          <p:cNvPr id="2" name="Title 1">
            <a:extLst>
              <a:ext uri="{FF2B5EF4-FFF2-40B4-BE49-F238E27FC236}">
                <a16:creationId xmlns:a16="http://schemas.microsoft.com/office/drawing/2014/main" id="{4B084A14-EBFC-55D4-9B83-D2592217D978}"/>
              </a:ext>
            </a:extLst>
          </p:cNvPr>
          <p:cNvSpPr txBox="1">
            <a:spLocks/>
          </p:cNvSpPr>
          <p:nvPr/>
        </p:nvSpPr>
        <p:spPr>
          <a:xfrm>
            <a:off x="309798" y="400237"/>
            <a:ext cx="4680000" cy="208610"/>
          </a:xfrm>
          <a:prstGeom prst="rect">
            <a:avLst/>
          </a:prstGeom>
        </p:spPr>
        <p:txBody>
          <a:bodyPr/>
          <a:lstStyle>
            <a:lvl1pPr algn="l" defTabSz="914400" rtl="0" eaLnBrk="1" latinLnBrk="0" hangingPunct="1">
              <a:lnSpc>
                <a:spcPct val="90000"/>
              </a:lnSpc>
              <a:spcBef>
                <a:spcPct val="0"/>
              </a:spcBef>
              <a:buNone/>
              <a:defRPr lang="en-GB" sz="1300" kern="1200" spc="0" baseline="0" dirty="0" smtClean="0">
                <a:solidFill>
                  <a:srgbClr val="051426"/>
                </a:solidFill>
                <a:latin typeface="Arial"/>
                <a:ea typeface="+mn-ea"/>
                <a:cs typeface="Arial"/>
              </a:defRPr>
            </a:lvl1pPr>
          </a:lstStyle>
          <a:p>
            <a:r>
              <a:rPr lang="en-GB" b="1"/>
              <a:t>M10/M11 Cutover Plan Reporting Schedule (2/2)</a:t>
            </a:r>
          </a:p>
        </p:txBody>
      </p:sp>
      <p:sp>
        <p:nvSpPr>
          <p:cNvPr id="6" name="5-point Star 5">
            <a:extLst>
              <a:ext uri="{FF2B5EF4-FFF2-40B4-BE49-F238E27FC236}">
                <a16:creationId xmlns:a16="http://schemas.microsoft.com/office/drawing/2014/main" id="{72CF7887-F4DB-30CA-B251-F7960B109AF4}"/>
              </a:ext>
            </a:extLst>
          </p:cNvPr>
          <p:cNvSpPr/>
          <p:nvPr/>
        </p:nvSpPr>
        <p:spPr>
          <a:xfrm>
            <a:off x="5274550" y="1572605"/>
            <a:ext cx="414528" cy="4236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75B6D4F1-F46E-9EBF-9316-A099D7DC68F6}"/>
              </a:ext>
            </a:extLst>
          </p:cNvPr>
          <p:cNvSpPr txBox="1"/>
          <p:nvPr/>
        </p:nvSpPr>
        <p:spPr>
          <a:xfrm>
            <a:off x="5652604" y="1461275"/>
            <a:ext cx="1292352" cy="646331"/>
          </a:xfrm>
          <a:prstGeom prst="rect">
            <a:avLst/>
          </a:prstGeom>
          <a:noFill/>
        </p:spPr>
        <p:txBody>
          <a:bodyPr wrap="square" rtlCol="0">
            <a:spAutoFit/>
          </a:bodyPr>
          <a:lstStyle/>
          <a:p>
            <a:r>
              <a:rPr lang="en-GB" sz="1200"/>
              <a:t>Reporting shared with Programme</a:t>
            </a:r>
          </a:p>
        </p:txBody>
      </p:sp>
      <p:sp>
        <p:nvSpPr>
          <p:cNvPr id="11" name="5-point Star 10">
            <a:extLst>
              <a:ext uri="{FF2B5EF4-FFF2-40B4-BE49-F238E27FC236}">
                <a16:creationId xmlns:a16="http://schemas.microsoft.com/office/drawing/2014/main" id="{35A8FA7A-5005-3251-6DE5-9C0962AC9EA9}"/>
              </a:ext>
            </a:extLst>
          </p:cNvPr>
          <p:cNvSpPr/>
          <p:nvPr/>
        </p:nvSpPr>
        <p:spPr>
          <a:xfrm>
            <a:off x="9734819" y="2481910"/>
            <a:ext cx="414528" cy="42367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33FFD903-C558-67CC-D050-E455262D69BA}"/>
              </a:ext>
            </a:extLst>
          </p:cNvPr>
          <p:cNvSpPr txBox="1"/>
          <p:nvPr/>
        </p:nvSpPr>
        <p:spPr>
          <a:xfrm>
            <a:off x="10149347" y="2462913"/>
            <a:ext cx="1292352" cy="461665"/>
          </a:xfrm>
          <a:prstGeom prst="rect">
            <a:avLst/>
          </a:prstGeom>
          <a:noFill/>
        </p:spPr>
        <p:txBody>
          <a:bodyPr wrap="square" rtlCol="0">
            <a:spAutoFit/>
          </a:bodyPr>
          <a:lstStyle/>
          <a:p>
            <a:r>
              <a:rPr lang="en-GB" sz="1200"/>
              <a:t>Weekly update at GLIG</a:t>
            </a:r>
          </a:p>
        </p:txBody>
      </p:sp>
      <p:sp>
        <p:nvSpPr>
          <p:cNvPr id="13" name="5-point Star 12">
            <a:extLst>
              <a:ext uri="{FF2B5EF4-FFF2-40B4-BE49-F238E27FC236}">
                <a16:creationId xmlns:a16="http://schemas.microsoft.com/office/drawing/2014/main" id="{5404B674-79EE-2088-B112-A375D48B1900}"/>
              </a:ext>
            </a:extLst>
          </p:cNvPr>
          <p:cNvSpPr/>
          <p:nvPr/>
        </p:nvSpPr>
        <p:spPr>
          <a:xfrm>
            <a:off x="9734819" y="3571896"/>
            <a:ext cx="414528" cy="42367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D136EDC2-F48C-1EC1-69BC-B51F6ACB59F6}"/>
              </a:ext>
            </a:extLst>
          </p:cNvPr>
          <p:cNvSpPr txBox="1"/>
          <p:nvPr/>
        </p:nvSpPr>
        <p:spPr>
          <a:xfrm>
            <a:off x="10149347" y="3552899"/>
            <a:ext cx="1292352" cy="461665"/>
          </a:xfrm>
          <a:prstGeom prst="rect">
            <a:avLst/>
          </a:prstGeom>
          <a:noFill/>
        </p:spPr>
        <p:txBody>
          <a:bodyPr wrap="square" rtlCol="0">
            <a:spAutoFit/>
          </a:bodyPr>
          <a:lstStyle/>
          <a:p>
            <a:r>
              <a:rPr lang="en-GB" sz="1200"/>
              <a:t>Weekly update at GLIG</a:t>
            </a:r>
          </a:p>
        </p:txBody>
      </p:sp>
      <p:sp>
        <p:nvSpPr>
          <p:cNvPr id="15" name="5-point Star 14">
            <a:extLst>
              <a:ext uri="{FF2B5EF4-FFF2-40B4-BE49-F238E27FC236}">
                <a16:creationId xmlns:a16="http://schemas.microsoft.com/office/drawing/2014/main" id="{D22F8EF4-CC93-0DBC-E460-A1E6962FFD3A}"/>
              </a:ext>
            </a:extLst>
          </p:cNvPr>
          <p:cNvSpPr/>
          <p:nvPr/>
        </p:nvSpPr>
        <p:spPr>
          <a:xfrm>
            <a:off x="9734819" y="1542343"/>
            <a:ext cx="414528" cy="423672"/>
          </a:xfrm>
          <a:prstGeom prst="star5">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D106D835-F621-F338-71CB-B3A22C70258D}"/>
              </a:ext>
            </a:extLst>
          </p:cNvPr>
          <p:cNvSpPr txBox="1"/>
          <p:nvPr/>
        </p:nvSpPr>
        <p:spPr>
          <a:xfrm>
            <a:off x="10149347" y="1523346"/>
            <a:ext cx="1292352" cy="461665"/>
          </a:xfrm>
          <a:prstGeom prst="rect">
            <a:avLst/>
          </a:prstGeom>
          <a:noFill/>
        </p:spPr>
        <p:txBody>
          <a:bodyPr wrap="square" rtlCol="0">
            <a:spAutoFit/>
          </a:bodyPr>
          <a:lstStyle/>
          <a:p>
            <a:r>
              <a:rPr lang="en-GB" sz="1200"/>
              <a:t>Weekly update at GLIG</a:t>
            </a:r>
          </a:p>
        </p:txBody>
      </p:sp>
      <p:sp>
        <p:nvSpPr>
          <p:cNvPr id="19" name="5-point Star 18">
            <a:extLst>
              <a:ext uri="{FF2B5EF4-FFF2-40B4-BE49-F238E27FC236}">
                <a16:creationId xmlns:a16="http://schemas.microsoft.com/office/drawing/2014/main" id="{3382D8F7-CB3D-F075-3212-CE1331DF8C2C}"/>
              </a:ext>
            </a:extLst>
          </p:cNvPr>
          <p:cNvSpPr/>
          <p:nvPr/>
        </p:nvSpPr>
        <p:spPr>
          <a:xfrm>
            <a:off x="3118579" y="4379009"/>
            <a:ext cx="414528" cy="423672"/>
          </a:xfrm>
          <a:prstGeom prst="star5">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a:extLst>
              <a:ext uri="{FF2B5EF4-FFF2-40B4-BE49-F238E27FC236}">
                <a16:creationId xmlns:a16="http://schemas.microsoft.com/office/drawing/2014/main" id="{6738F494-5240-FD20-7A40-944D42CF9ABE}"/>
              </a:ext>
            </a:extLst>
          </p:cNvPr>
          <p:cNvSpPr txBox="1"/>
          <p:nvPr/>
        </p:nvSpPr>
        <p:spPr>
          <a:xfrm>
            <a:off x="3533107" y="4452345"/>
            <a:ext cx="1292352" cy="276999"/>
          </a:xfrm>
          <a:prstGeom prst="rect">
            <a:avLst/>
          </a:prstGeom>
          <a:noFill/>
        </p:spPr>
        <p:txBody>
          <a:bodyPr wrap="square" rtlCol="0">
            <a:spAutoFit/>
          </a:bodyPr>
          <a:lstStyle/>
          <a:p>
            <a:r>
              <a:rPr lang="en-GB" sz="1200"/>
              <a:t>TORWG</a:t>
            </a:r>
          </a:p>
        </p:txBody>
      </p:sp>
      <p:sp>
        <p:nvSpPr>
          <p:cNvPr id="21" name="5-point Star 20">
            <a:extLst>
              <a:ext uri="{FF2B5EF4-FFF2-40B4-BE49-F238E27FC236}">
                <a16:creationId xmlns:a16="http://schemas.microsoft.com/office/drawing/2014/main" id="{5F6286DC-C2DC-1E06-936C-317DAA4691F1}"/>
              </a:ext>
            </a:extLst>
          </p:cNvPr>
          <p:cNvSpPr/>
          <p:nvPr/>
        </p:nvSpPr>
        <p:spPr>
          <a:xfrm>
            <a:off x="5291328" y="4379009"/>
            <a:ext cx="414528" cy="423672"/>
          </a:xfrm>
          <a:prstGeom prst="star5">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EA68FFB0-DEB1-0063-4BF9-62CF33D4A7E3}"/>
              </a:ext>
            </a:extLst>
          </p:cNvPr>
          <p:cNvSpPr txBox="1"/>
          <p:nvPr/>
        </p:nvSpPr>
        <p:spPr>
          <a:xfrm>
            <a:off x="5705856" y="4452345"/>
            <a:ext cx="1292352" cy="276999"/>
          </a:xfrm>
          <a:prstGeom prst="rect">
            <a:avLst/>
          </a:prstGeom>
          <a:noFill/>
        </p:spPr>
        <p:txBody>
          <a:bodyPr wrap="square" rtlCol="0">
            <a:spAutoFit/>
          </a:bodyPr>
          <a:lstStyle/>
          <a:p>
            <a:r>
              <a:rPr lang="en-GB" sz="1200"/>
              <a:t>PSG</a:t>
            </a:r>
          </a:p>
        </p:txBody>
      </p:sp>
      <p:sp>
        <p:nvSpPr>
          <p:cNvPr id="23" name="5-point Star 22">
            <a:extLst>
              <a:ext uri="{FF2B5EF4-FFF2-40B4-BE49-F238E27FC236}">
                <a16:creationId xmlns:a16="http://schemas.microsoft.com/office/drawing/2014/main" id="{5801BC87-7716-DF9E-166E-6C21EF464E17}"/>
              </a:ext>
            </a:extLst>
          </p:cNvPr>
          <p:cNvSpPr/>
          <p:nvPr/>
        </p:nvSpPr>
        <p:spPr>
          <a:xfrm>
            <a:off x="9734819" y="3144057"/>
            <a:ext cx="414528" cy="423672"/>
          </a:xfrm>
          <a:prstGeom prst="star5">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21C8A771-AF08-A02C-2DFE-C2D9D8C7A49B}"/>
              </a:ext>
            </a:extLst>
          </p:cNvPr>
          <p:cNvSpPr txBox="1"/>
          <p:nvPr/>
        </p:nvSpPr>
        <p:spPr>
          <a:xfrm>
            <a:off x="10149347" y="3194920"/>
            <a:ext cx="1292352" cy="276999"/>
          </a:xfrm>
          <a:prstGeom prst="rect">
            <a:avLst/>
          </a:prstGeom>
          <a:noFill/>
        </p:spPr>
        <p:txBody>
          <a:bodyPr wrap="square" rtlCol="0">
            <a:spAutoFit/>
          </a:bodyPr>
          <a:lstStyle/>
          <a:p>
            <a:r>
              <a:rPr lang="en-GB" sz="1200"/>
              <a:t>MCAG</a:t>
            </a:r>
          </a:p>
        </p:txBody>
      </p:sp>
      <p:sp>
        <p:nvSpPr>
          <p:cNvPr id="10" name="5-point Star 9">
            <a:extLst>
              <a:ext uri="{FF2B5EF4-FFF2-40B4-BE49-F238E27FC236}">
                <a16:creationId xmlns:a16="http://schemas.microsoft.com/office/drawing/2014/main" id="{70CC969D-43FE-3D67-43B0-36810B085FCE}"/>
              </a:ext>
            </a:extLst>
          </p:cNvPr>
          <p:cNvSpPr/>
          <p:nvPr/>
        </p:nvSpPr>
        <p:spPr>
          <a:xfrm>
            <a:off x="5274550" y="2464266"/>
            <a:ext cx="414528" cy="4236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E3EF3B8E-6A11-D774-75D3-16BF8B7AED73}"/>
              </a:ext>
            </a:extLst>
          </p:cNvPr>
          <p:cNvSpPr txBox="1"/>
          <p:nvPr/>
        </p:nvSpPr>
        <p:spPr>
          <a:xfrm>
            <a:off x="5652604" y="2352936"/>
            <a:ext cx="1292352" cy="646331"/>
          </a:xfrm>
          <a:prstGeom prst="rect">
            <a:avLst/>
          </a:prstGeom>
          <a:noFill/>
        </p:spPr>
        <p:txBody>
          <a:bodyPr wrap="square" rtlCol="0">
            <a:spAutoFit/>
          </a:bodyPr>
          <a:lstStyle/>
          <a:p>
            <a:r>
              <a:rPr lang="en-GB" sz="1200"/>
              <a:t>Reporting shared with Programme</a:t>
            </a:r>
          </a:p>
        </p:txBody>
      </p:sp>
      <p:sp>
        <p:nvSpPr>
          <p:cNvPr id="26" name="5-point Star 25">
            <a:extLst>
              <a:ext uri="{FF2B5EF4-FFF2-40B4-BE49-F238E27FC236}">
                <a16:creationId xmlns:a16="http://schemas.microsoft.com/office/drawing/2014/main" id="{F395E6B5-4B4C-DD6B-060B-AD8FAAFD146B}"/>
              </a:ext>
            </a:extLst>
          </p:cNvPr>
          <p:cNvSpPr/>
          <p:nvPr/>
        </p:nvSpPr>
        <p:spPr>
          <a:xfrm>
            <a:off x="5293351" y="3160738"/>
            <a:ext cx="414528" cy="423672"/>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92264784-3D68-C6CD-151D-39B3FB1D853A}"/>
              </a:ext>
            </a:extLst>
          </p:cNvPr>
          <p:cNvSpPr txBox="1"/>
          <p:nvPr/>
        </p:nvSpPr>
        <p:spPr>
          <a:xfrm>
            <a:off x="5671405" y="3073792"/>
            <a:ext cx="1292352" cy="646331"/>
          </a:xfrm>
          <a:prstGeom prst="rect">
            <a:avLst/>
          </a:prstGeom>
          <a:noFill/>
        </p:spPr>
        <p:txBody>
          <a:bodyPr wrap="square" rtlCol="0">
            <a:spAutoFit/>
          </a:bodyPr>
          <a:lstStyle/>
          <a:p>
            <a:r>
              <a:rPr lang="en-GB" sz="1200"/>
              <a:t>Reporting shared with Programme</a:t>
            </a:r>
          </a:p>
        </p:txBody>
      </p:sp>
      <p:sp>
        <p:nvSpPr>
          <p:cNvPr id="28" name="5-point Star 27">
            <a:extLst>
              <a:ext uri="{FF2B5EF4-FFF2-40B4-BE49-F238E27FC236}">
                <a16:creationId xmlns:a16="http://schemas.microsoft.com/office/drawing/2014/main" id="{2C69C6B8-EF57-1E68-B479-07F7EF62CF2C}"/>
              </a:ext>
            </a:extLst>
          </p:cNvPr>
          <p:cNvSpPr/>
          <p:nvPr/>
        </p:nvSpPr>
        <p:spPr>
          <a:xfrm>
            <a:off x="5291328" y="3602700"/>
            <a:ext cx="414528" cy="423672"/>
          </a:xfrm>
          <a:prstGeom prst="star5">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a:extLst>
              <a:ext uri="{FF2B5EF4-FFF2-40B4-BE49-F238E27FC236}">
                <a16:creationId xmlns:a16="http://schemas.microsoft.com/office/drawing/2014/main" id="{D2C43102-300A-0DF2-7DE8-4BF4BEB065A7}"/>
              </a:ext>
            </a:extLst>
          </p:cNvPr>
          <p:cNvSpPr txBox="1"/>
          <p:nvPr/>
        </p:nvSpPr>
        <p:spPr>
          <a:xfrm>
            <a:off x="5705856" y="3749188"/>
            <a:ext cx="1292352" cy="276999"/>
          </a:xfrm>
          <a:prstGeom prst="rect">
            <a:avLst/>
          </a:prstGeom>
          <a:noFill/>
        </p:spPr>
        <p:txBody>
          <a:bodyPr wrap="square" rtlCol="0">
            <a:spAutoFit/>
          </a:bodyPr>
          <a:lstStyle/>
          <a:p>
            <a:r>
              <a:rPr lang="en-GB" sz="1200"/>
              <a:t>TORWG</a:t>
            </a:r>
          </a:p>
        </p:txBody>
      </p:sp>
    </p:spTree>
    <p:extLst>
      <p:ext uri="{BB962C8B-B14F-4D97-AF65-F5344CB8AC3E}">
        <p14:creationId xmlns:p14="http://schemas.microsoft.com/office/powerpoint/2010/main" val="2883010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EC2AD-545D-B206-B0B2-D98ABA5E5352}"/>
              </a:ext>
            </a:extLst>
          </p:cNvPr>
          <p:cNvSpPr>
            <a:spLocks noGrp="1"/>
          </p:cNvSpPr>
          <p:nvPr>
            <p:ph type="title"/>
          </p:nvPr>
        </p:nvSpPr>
        <p:spPr>
          <a:xfrm>
            <a:off x="309798" y="400237"/>
            <a:ext cx="5355022" cy="208610"/>
          </a:xfrm>
        </p:spPr>
        <p:txBody>
          <a:bodyPr/>
          <a:lstStyle/>
          <a:p>
            <a:r>
              <a:rPr lang="en-GB" b="1"/>
              <a:t>M10/M11 Cutover Plan Status Report – LDSOs </a:t>
            </a:r>
          </a:p>
        </p:txBody>
      </p:sp>
      <p:sp>
        <p:nvSpPr>
          <p:cNvPr id="4" name="Slide Number Placeholder 3">
            <a:extLst>
              <a:ext uri="{FF2B5EF4-FFF2-40B4-BE49-F238E27FC236}">
                <a16:creationId xmlns:a16="http://schemas.microsoft.com/office/drawing/2014/main" id="{D340CC06-93B6-D7E6-FE21-F8AA1395080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graphicFrame>
        <p:nvGraphicFramePr>
          <p:cNvPr id="6" name="Table 5">
            <a:extLst>
              <a:ext uri="{FF2B5EF4-FFF2-40B4-BE49-F238E27FC236}">
                <a16:creationId xmlns:a16="http://schemas.microsoft.com/office/drawing/2014/main" id="{D3E9F38E-0BA8-5809-4FE0-51D1805FA696}"/>
              </a:ext>
            </a:extLst>
          </p:cNvPr>
          <p:cNvGraphicFramePr>
            <a:graphicFrameLocks noGrp="1"/>
          </p:cNvGraphicFramePr>
          <p:nvPr/>
        </p:nvGraphicFramePr>
        <p:xfrm>
          <a:off x="309328" y="1153157"/>
          <a:ext cx="11572409" cy="5568314"/>
        </p:xfrm>
        <a:graphic>
          <a:graphicData uri="http://schemas.openxmlformats.org/drawingml/2006/table">
            <a:tbl>
              <a:tblPr/>
              <a:tblGrid>
                <a:gridCol w="2718912">
                  <a:extLst>
                    <a:ext uri="{9D8B030D-6E8A-4147-A177-3AD203B41FA5}">
                      <a16:colId xmlns:a16="http://schemas.microsoft.com/office/drawing/2014/main" val="4096666056"/>
                    </a:ext>
                  </a:extLst>
                </a:gridCol>
                <a:gridCol w="1256909">
                  <a:extLst>
                    <a:ext uri="{9D8B030D-6E8A-4147-A177-3AD203B41FA5}">
                      <a16:colId xmlns:a16="http://schemas.microsoft.com/office/drawing/2014/main" val="20005"/>
                    </a:ext>
                  </a:extLst>
                </a:gridCol>
                <a:gridCol w="1256909">
                  <a:extLst>
                    <a:ext uri="{9D8B030D-6E8A-4147-A177-3AD203B41FA5}">
                      <a16:colId xmlns:a16="http://schemas.microsoft.com/office/drawing/2014/main" val="231284979"/>
                    </a:ext>
                  </a:extLst>
                </a:gridCol>
                <a:gridCol w="1256909">
                  <a:extLst>
                    <a:ext uri="{9D8B030D-6E8A-4147-A177-3AD203B41FA5}">
                      <a16:colId xmlns:a16="http://schemas.microsoft.com/office/drawing/2014/main" val="451199427"/>
                    </a:ext>
                  </a:extLst>
                </a:gridCol>
                <a:gridCol w="1256909">
                  <a:extLst>
                    <a:ext uri="{9D8B030D-6E8A-4147-A177-3AD203B41FA5}">
                      <a16:colId xmlns:a16="http://schemas.microsoft.com/office/drawing/2014/main" val="1627792982"/>
                    </a:ext>
                  </a:extLst>
                </a:gridCol>
                <a:gridCol w="3825861">
                  <a:extLst>
                    <a:ext uri="{9D8B030D-6E8A-4147-A177-3AD203B41FA5}">
                      <a16:colId xmlns:a16="http://schemas.microsoft.com/office/drawing/2014/main" val="943474084"/>
                    </a:ext>
                  </a:extLst>
                </a:gridCol>
              </a:tblGrid>
              <a:tr h="335349">
                <a:tc>
                  <a:txBody>
                    <a:bodyPr/>
                    <a:lstStyle/>
                    <a:p>
                      <a:pPr marL="71755" marR="0" lvl="0" indent="0" algn="ctr" defTabSz="1071563"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normalizeH="0" baseline="0" noProof="0">
                          <a:ln>
                            <a:noFill/>
                          </a:ln>
                          <a:solidFill>
                            <a:schemeClr val="bg1"/>
                          </a:solidFill>
                          <a:effectLst/>
                          <a:latin typeface="Arial"/>
                          <a:ea typeface="Arial" charset="0"/>
                          <a:cs typeface="Arial"/>
                        </a:rPr>
                        <a:t>Activities</a:t>
                      </a:r>
                    </a:p>
                  </a:txBody>
                  <a:tcPr marL="4839" marR="4839" marT="4839" marB="0" anchor="ctr" horzOverflow="overflow">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a:noFill/>
                    </a:lnTlToBr>
                    <a:lnBlToTr>
                      <a:noFill/>
                    </a:lnBlToTr>
                    <a:solidFill>
                      <a:schemeClr val="accent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marR="0" lvl="0" indent="0" algn="ctr" defTabSz="1071563"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normalizeH="0" baseline="0" noProof="0">
                          <a:ln>
                            <a:noFill/>
                          </a:ln>
                          <a:solidFill>
                            <a:schemeClr val="bg1"/>
                          </a:solidFill>
                          <a:effectLst/>
                          <a:latin typeface="Arial"/>
                          <a:ea typeface="Arial" charset="0"/>
                          <a:cs typeface="Arial"/>
                        </a:rPr>
                        <a:t>Start Date</a:t>
                      </a:r>
                    </a:p>
                  </a:txBody>
                  <a:tcPr marL="4839" marR="4839" marT="4839" marB="0" anchor="ctr" horzOverflow="overflow">
                    <a:lnL w="12700"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1"/>
                    </a:solidFill>
                  </a:tcPr>
                </a:tc>
                <a:tc>
                  <a:txBody>
                    <a:bodyPr/>
                    <a:lstStyle>
                      <a:lvl1pPr marL="0" algn="l" defTabSz="914400" rtl="0" eaLnBrk="1" latinLnBrk="0" hangingPunct="1">
                        <a:defRPr sz="1800" kern="1200">
                          <a:solidFill>
                            <a:schemeClr val="tx1"/>
                          </a:solidFill>
                          <a:latin typeface="Arial" panose="020B0604020202020204"/>
                        </a:defRPr>
                      </a:lvl1pPr>
                      <a:lvl2pPr marL="457200" algn="l" defTabSz="914400" rtl="0" eaLnBrk="1" latinLnBrk="0" hangingPunct="1">
                        <a:defRPr sz="1800" kern="1200">
                          <a:solidFill>
                            <a:schemeClr val="tx1"/>
                          </a:solidFill>
                          <a:latin typeface="Arial" panose="020B0604020202020204"/>
                        </a:defRPr>
                      </a:lvl2pPr>
                      <a:lvl3pPr marL="914400" algn="l" defTabSz="914400" rtl="0" eaLnBrk="1" latinLnBrk="0" hangingPunct="1">
                        <a:defRPr sz="1800" kern="1200">
                          <a:solidFill>
                            <a:schemeClr val="tx1"/>
                          </a:solidFill>
                          <a:latin typeface="Arial" panose="020B0604020202020204"/>
                        </a:defRPr>
                      </a:lvl3pPr>
                      <a:lvl4pPr marL="1371600" algn="l" defTabSz="914400" rtl="0" eaLnBrk="1" latinLnBrk="0" hangingPunct="1">
                        <a:defRPr sz="1800" kern="1200">
                          <a:solidFill>
                            <a:schemeClr val="tx1"/>
                          </a:solidFill>
                          <a:latin typeface="Arial" panose="020B0604020202020204"/>
                        </a:defRPr>
                      </a:lvl4pPr>
                      <a:lvl5pPr marL="1828800" algn="l" defTabSz="914400" rtl="0" eaLnBrk="1" latinLnBrk="0" hangingPunct="1">
                        <a:defRPr sz="1800" kern="1200">
                          <a:solidFill>
                            <a:schemeClr val="tx1"/>
                          </a:solidFill>
                          <a:latin typeface="Arial" panose="020B0604020202020204"/>
                        </a:defRPr>
                      </a:lvl5pPr>
                      <a:lvl6pPr marL="2286000" algn="l" defTabSz="914400" rtl="0" eaLnBrk="1" latinLnBrk="0" hangingPunct="1">
                        <a:defRPr sz="1800" kern="1200">
                          <a:solidFill>
                            <a:schemeClr val="tx1"/>
                          </a:solidFill>
                          <a:latin typeface="Arial" panose="020B0604020202020204"/>
                        </a:defRPr>
                      </a:lvl6pPr>
                      <a:lvl7pPr marL="2743200" algn="l" defTabSz="914400" rtl="0" eaLnBrk="1" latinLnBrk="0" hangingPunct="1">
                        <a:defRPr sz="1800" kern="1200">
                          <a:solidFill>
                            <a:schemeClr val="tx1"/>
                          </a:solidFill>
                          <a:latin typeface="Arial" panose="020B0604020202020204"/>
                        </a:defRPr>
                      </a:lvl7pPr>
                      <a:lvl8pPr marL="3200400" algn="l" defTabSz="914400" rtl="0" eaLnBrk="1" latinLnBrk="0" hangingPunct="1">
                        <a:defRPr sz="1800" kern="1200">
                          <a:solidFill>
                            <a:schemeClr val="tx1"/>
                          </a:solidFill>
                          <a:latin typeface="Arial" panose="020B0604020202020204"/>
                        </a:defRPr>
                      </a:lvl8pPr>
                      <a:lvl9pPr marL="3657600" algn="l" defTabSz="914400" rtl="0" eaLnBrk="1" latinLnBrk="0" hangingPunct="1">
                        <a:defRPr sz="1800" kern="1200">
                          <a:solidFill>
                            <a:schemeClr val="tx1"/>
                          </a:solidFill>
                          <a:latin typeface="Arial" panose="020B0604020202020204"/>
                        </a:defRPr>
                      </a:lvl9pPr>
                    </a:lstStyle>
                    <a:p>
                      <a:pPr marL="71755" marR="0" lvl="0" indent="0" algn="ctr" defTabSz="1071563"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normalizeH="0" baseline="0" noProof="0">
                          <a:ln>
                            <a:noFill/>
                          </a:ln>
                          <a:solidFill>
                            <a:schemeClr val="bg1"/>
                          </a:solidFill>
                          <a:effectLst/>
                          <a:latin typeface="Arial"/>
                          <a:ea typeface="Arial" charset="0"/>
                          <a:cs typeface="Arial"/>
                        </a:rPr>
                        <a:t>Finish Date</a:t>
                      </a:r>
                    </a:p>
                  </a:txBody>
                  <a:tcPr marL="4839" marR="4839" marT="4839" marB="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1"/>
                    </a:solidFill>
                  </a:tcPr>
                </a:tc>
                <a:tc>
                  <a:txBody>
                    <a:bodyPr/>
                    <a:lstStyle/>
                    <a:p>
                      <a:pPr marL="71755" marR="0" lvl="0" indent="0" algn="ctr" defTabSz="1071563"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normalizeH="0" baseline="0" noProof="0">
                          <a:ln>
                            <a:noFill/>
                          </a:ln>
                          <a:solidFill>
                            <a:schemeClr val="bg1"/>
                          </a:solidFill>
                          <a:effectLst/>
                          <a:latin typeface="Arial"/>
                          <a:ea typeface="Arial" charset="0"/>
                          <a:cs typeface="Arial"/>
                        </a:rPr>
                        <a:t>Expected Finish Date</a:t>
                      </a:r>
                    </a:p>
                  </a:txBody>
                  <a:tcPr marL="4839" marR="4839" marT="4839" marB="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1"/>
                    </a:solidFill>
                  </a:tcPr>
                </a:tc>
                <a:tc>
                  <a:txBody>
                    <a:bodyPr/>
                    <a:lstStyle/>
                    <a:p>
                      <a:pPr marL="71755" algn="ctr"/>
                      <a:r>
                        <a:rPr kumimoji="0" lang="en-US" altLang="en-US" sz="1000" b="1" i="0" u="none" strike="noStrike" cap="none" normalizeH="0" baseline="0" noProof="0">
                          <a:ln>
                            <a:noFill/>
                          </a:ln>
                          <a:solidFill>
                            <a:schemeClr val="bg1"/>
                          </a:solidFill>
                          <a:effectLst/>
                          <a:latin typeface="Arial"/>
                          <a:ea typeface="Arial" charset="0"/>
                          <a:cs typeface="Arial"/>
                        </a:rPr>
                        <a:t>Current RAG</a:t>
                      </a:r>
                      <a:endParaRPr kumimoji="0" lang="en-US" sz="1000" b="1" i="0" u="none" strike="noStrike" kern="1200" cap="none" normalizeH="0" baseline="0">
                        <a:ln>
                          <a:noFill/>
                        </a:ln>
                        <a:solidFill>
                          <a:schemeClr val="bg1"/>
                        </a:solidFill>
                        <a:effectLst/>
                        <a:latin typeface="Arial"/>
                        <a:cs typeface="Arial"/>
                      </a:endParaRPr>
                    </a:p>
                  </a:txBody>
                  <a:tcPr marL="4839" marR="4839" marT="4839" marB="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1"/>
                    </a:solidFill>
                  </a:tcPr>
                </a:tc>
                <a:tc>
                  <a:txBody>
                    <a:bodyPr/>
                    <a:lstStyle/>
                    <a:p>
                      <a:pPr marL="71755" algn="ctr"/>
                      <a:r>
                        <a:rPr kumimoji="0" lang="en-US" sz="1000" b="1" i="0" u="none" strike="noStrike" kern="1200" cap="none" normalizeH="0" baseline="0">
                          <a:ln>
                            <a:noFill/>
                          </a:ln>
                          <a:solidFill>
                            <a:schemeClr val="bg1"/>
                          </a:solidFill>
                          <a:effectLst/>
                          <a:latin typeface="Arial"/>
                          <a:cs typeface="Arial"/>
                        </a:rPr>
                        <a:t>Commentary</a:t>
                      </a:r>
                    </a:p>
                  </a:txBody>
                  <a:tcPr marL="4839" marR="4839" marT="4839" marB="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4"/>
                  </a:ext>
                </a:extLst>
              </a:tr>
              <a:tr h="264086">
                <a:tc>
                  <a:txBody>
                    <a:bodyPr/>
                    <a:lstStyle/>
                    <a:p>
                      <a:pPr algn="ctr">
                        <a:lnSpc>
                          <a:spcPts val="1300"/>
                        </a:lnSpc>
                        <a:spcAft>
                          <a:spcPts val="600"/>
                        </a:spcAft>
                        <a:buNone/>
                      </a:pPr>
                      <a:r>
                        <a:rPr lang="en-GB" sz="1000">
                          <a:effectLst/>
                          <a:latin typeface="Arial" panose="020B0604020202020204" pitchFamily="34" charset="0"/>
                          <a:ea typeface="Times New Roman" panose="02020603050405020304" pitchFamily="18" charset="0"/>
                          <a:cs typeface="Arial" panose="020B0604020202020204" pitchFamily="34" charset="0"/>
                        </a:rPr>
                        <a:t>Qualification Pathway 2</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dirty="0">
                          <a:effectLst/>
                          <a:latin typeface="Arial" panose="020B0604020202020204" pitchFamily="34" charset="0"/>
                          <a:ea typeface="Times New Roman" panose="02020603050405020304" pitchFamily="18" charset="0"/>
                          <a:cs typeface="Arial" panose="020B0604020202020204" pitchFamily="34" charset="0"/>
                        </a:rPr>
                        <a:t>29/08/2025</a:t>
                      </a:r>
                      <a:endParaRPr lang="en-GB" sz="10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 (if relevant)</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690491071"/>
                  </a:ext>
                </a:extLst>
              </a:tr>
              <a:tr h="264086">
                <a:tc>
                  <a:txBody>
                    <a:bodyPr/>
                    <a:lstStyle/>
                    <a:p>
                      <a:pPr algn="ctr">
                        <a:lnSpc>
                          <a:spcPts val="1300"/>
                        </a:lnSpc>
                        <a:spcAft>
                          <a:spcPts val="600"/>
                        </a:spcAft>
                        <a:buNone/>
                      </a:pPr>
                      <a:r>
                        <a:rPr lang="en-GB" sz="1000">
                          <a:effectLst/>
                          <a:latin typeface="Arial" panose="020B0604020202020204" pitchFamily="34" charset="0"/>
                          <a:ea typeface="Times New Roman" panose="02020603050405020304" pitchFamily="18" charset="0"/>
                          <a:cs typeface="Arial" panose="020B0604020202020204" pitchFamily="34" charset="0"/>
                        </a:rPr>
                        <a:t>Qualification Pathway 3</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11/09/2025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mn-lt"/>
                          <a:ea typeface="+mn-ea"/>
                          <a:cs typeface="+mn-cs"/>
                        </a:rPr>
                        <a:t>LDSO to update (if relevant)</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85671255"/>
                  </a:ext>
                </a:extLst>
              </a:tr>
              <a:tr h="264086">
                <a:tc>
                  <a:txBody>
                    <a:bodyPr/>
                    <a:lstStyle/>
                    <a:p>
                      <a:pPr algn="ctr">
                        <a:lnSpc>
                          <a:spcPts val="1300"/>
                        </a:lnSpc>
                        <a:spcAft>
                          <a:spcPts val="600"/>
                        </a:spcAft>
                        <a:buNone/>
                      </a:pPr>
                      <a:r>
                        <a:rPr lang="en-GB" sz="1000">
                          <a:effectLst/>
                          <a:latin typeface="Arial" panose="020B0604020202020204" pitchFamily="34" charset="0"/>
                          <a:ea typeface="Times New Roman" panose="02020603050405020304" pitchFamily="18" charset="0"/>
                          <a:cs typeface="Arial" panose="020B0604020202020204" pitchFamily="34" charset="0"/>
                        </a:rPr>
                        <a:t>Early Life Support Implemented</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 </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19/09/2025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408216325"/>
                  </a:ext>
                </a:extLst>
              </a:tr>
              <a:tr h="344894">
                <a:tc>
                  <a:txBody>
                    <a:bodyPr/>
                    <a:lstStyle/>
                    <a:p>
                      <a:pPr algn="ctr">
                        <a:lnSpc>
                          <a:spcPts val="1300"/>
                        </a:lnSpc>
                        <a:spcAft>
                          <a:spcPts val="600"/>
                        </a:spcAft>
                        <a:buNone/>
                      </a:pPr>
                      <a:r>
                        <a:rPr lang="en-GB" sz="1000">
                          <a:effectLst/>
                          <a:latin typeface="Arial" panose="020B0604020202020204" pitchFamily="34" charset="0"/>
                          <a:ea typeface="Times New Roman" panose="02020603050405020304" pitchFamily="18" charset="0"/>
                          <a:cs typeface="Arial" panose="020B0604020202020204" pitchFamily="34" charset="0"/>
                        </a:rPr>
                        <a:t>Completion of the pre-M10 MHHS Data Cleanse</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MS PGothic" panose="020B0600070205080204" pitchFamily="34" charset="-128"/>
                          <a:cs typeface="Arial" panose="020B0604020202020204" pitchFamily="34" charset="0"/>
                        </a:rPr>
                        <a:t>2024</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22/09/2025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543483"/>
                  </a:ext>
                </a:extLst>
              </a:tr>
              <a:tr h="264086">
                <a:tc>
                  <a:txBody>
                    <a:bodyPr/>
                    <a:lstStyle/>
                    <a:p>
                      <a:pPr algn="ctr">
                        <a:lnSpc>
                          <a:spcPts val="1300"/>
                        </a:lnSpc>
                        <a:spcAft>
                          <a:spcPts val="600"/>
                        </a:spcAft>
                        <a:buNone/>
                      </a:pPr>
                      <a:r>
                        <a:rPr lang="en-GB" sz="1000">
                          <a:effectLst/>
                          <a:latin typeface="Arial" panose="020B0604020202020204" pitchFamily="34" charset="0"/>
                          <a:ea typeface="Times New Roman" panose="02020603050405020304" pitchFamily="18" charset="0"/>
                          <a:cs typeface="Arial" panose="020B0604020202020204" pitchFamily="34" charset="0"/>
                        </a:rPr>
                        <a:t>DIP Onboarding</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04/08/2025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22/08/2025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366180875"/>
                  </a:ext>
                </a:extLst>
              </a:tr>
              <a:tr h="264086">
                <a:tc>
                  <a:txBody>
                    <a:bodyPr/>
                    <a:lstStyle/>
                    <a:p>
                      <a:pPr algn="ctr">
                        <a:lnSpc>
                          <a:spcPts val="1300"/>
                        </a:lnSpc>
                        <a:spcAft>
                          <a:spcPts val="600"/>
                        </a:spcAft>
                        <a:buNone/>
                      </a:pPr>
                      <a:r>
                        <a:rPr lang="en-GB" sz="1000">
                          <a:effectLst/>
                          <a:latin typeface="Arial" panose="020B0604020202020204" pitchFamily="34" charset="0"/>
                          <a:ea typeface="Times New Roman" panose="02020603050405020304" pitchFamily="18" charset="0"/>
                          <a:cs typeface="Arial" panose="020B0604020202020204" pitchFamily="34" charset="0"/>
                        </a:rPr>
                        <a:t>Deployment of MPRS 9</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06/08/2025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01/09/2025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065854247"/>
                  </a:ext>
                </a:extLst>
              </a:tr>
              <a:tr h="264086">
                <a:tc>
                  <a:txBody>
                    <a:bodyPr/>
                    <a:lstStyle/>
                    <a:p>
                      <a:pPr algn="ctr">
                        <a:lnSpc>
                          <a:spcPts val="1300"/>
                        </a:lnSpc>
                        <a:spcAft>
                          <a:spcPts val="600"/>
                        </a:spcAft>
                        <a:buNone/>
                      </a:pPr>
                      <a:r>
                        <a:rPr lang="en-GB" sz="1000">
                          <a:effectLst/>
                          <a:latin typeface="Arial" panose="020B0604020202020204" pitchFamily="34" charset="0"/>
                          <a:ea typeface="Times New Roman" panose="02020603050405020304" pitchFamily="18" charset="0"/>
                          <a:cs typeface="Arial" panose="020B0604020202020204" pitchFamily="34" charset="0"/>
                        </a:rPr>
                        <a:t>ISD Population</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11/09/2025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pPr>
                      <a:r>
                        <a:rPr lang="en-US" sz="1000" b="0" i="0" strike="noStrike" kern="1200">
                          <a:solidFill>
                            <a:srgbClr val="000000"/>
                          </a:solidFill>
                          <a:effectLst/>
                          <a:latin typeface="+mn-lt"/>
                          <a:ea typeface="+mn-ea"/>
                          <a:cs typeface="+mn-cs"/>
                        </a:rPr>
                        <a:t>15/09/2025</a:t>
                      </a: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86915818"/>
                  </a:ext>
                </a:extLst>
              </a:tr>
              <a:tr h="264086">
                <a:tc>
                  <a:txBody>
                    <a:bodyPr/>
                    <a:lstStyle/>
                    <a:p>
                      <a:pPr algn="ctr">
                        <a:lnSpc>
                          <a:spcPts val="1300"/>
                        </a:lnSpc>
                        <a:spcAft>
                          <a:spcPts val="600"/>
                        </a:spcAft>
                        <a:buNone/>
                      </a:pPr>
                      <a:r>
                        <a:rPr lang="en-GB" sz="1000">
                          <a:effectLst/>
                          <a:latin typeface="Arial" panose="020B0604020202020204" pitchFamily="34" charset="0"/>
                          <a:ea typeface="Times New Roman" panose="02020603050405020304" pitchFamily="18" charset="0"/>
                          <a:cs typeface="Arial" panose="020B0604020202020204" pitchFamily="34" charset="0"/>
                        </a:rPr>
                        <a:t>Population of Market Segment (95%)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06/08/2025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12/09/2025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36660585"/>
                  </a:ext>
                </a:extLst>
              </a:tr>
              <a:tr h="264086">
                <a:tc>
                  <a:txBody>
                    <a:bodyPr/>
                    <a:lstStyle/>
                    <a:p>
                      <a:pPr algn="ctr">
                        <a:lnSpc>
                          <a:spcPts val="1300"/>
                        </a:lnSpc>
                        <a:spcAft>
                          <a:spcPts val="600"/>
                        </a:spcAft>
                        <a:buNone/>
                      </a:pPr>
                      <a:r>
                        <a:rPr lang="en-GB" sz="1000">
                          <a:effectLst/>
                          <a:latin typeface="Arial" panose="020B0604020202020204" pitchFamily="34" charset="0"/>
                          <a:ea typeface="Times New Roman" panose="02020603050405020304" pitchFamily="18" charset="0"/>
                          <a:cs typeface="Arial" panose="020B0604020202020204" pitchFamily="34" charset="0"/>
                        </a:rPr>
                        <a:t>Population of Domestic Premises Indicator</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06/09/2025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pPr>
                      <a:r>
                        <a:rPr lang="en-GB" sz="1000">
                          <a:effectLst/>
                          <a:latin typeface="Arial" panose="020B0604020202020204" pitchFamily="34" charset="0"/>
                          <a:ea typeface="Times New Roman" panose="02020603050405020304" pitchFamily="18" charset="0"/>
                          <a:cs typeface="Arial" panose="020B0604020202020204" pitchFamily="34" charset="0"/>
                        </a:rPr>
                        <a:t>08/09/2025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953492571"/>
                  </a:ext>
                </a:extLst>
              </a:tr>
              <a:tr h="264086">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Pre-M10 Service Activation – LDSOs </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11/09/2025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18/09/2025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186318635"/>
                  </a:ext>
                </a:extLst>
              </a:tr>
              <a:tr h="264086">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Population of Market Segment (100%)</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12/09/2025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22/09/2025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148584058"/>
                  </a:ext>
                </a:extLst>
              </a:tr>
              <a:tr h="341043">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MPRS – Registration Services, UMSO Role, LDSO Role and Data Population Activities</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19/09/2025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22/09/2025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938123911"/>
                  </a:ext>
                </a:extLst>
              </a:tr>
              <a:tr h="1047474">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All LDSOs and EES to load ISD files via the URL published within the IF-047 via the Elexon data store (note, this should contain the same ISD file as uploaded to the Elexon portal following 11th September, therefore it may not need to be applied by each party)</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22/09/2025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22/09/2025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81707969"/>
                  </a:ext>
                </a:extLst>
              </a:tr>
              <a:tr h="517651">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Following successful loading of ISD data LDSOs can process New Connections via their DB01 interface to MPRS</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22/09/2025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22/09/2025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476307409"/>
                  </a:ext>
                </a:extLst>
              </a:tr>
              <a:tr h="341043">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Each LDSO will track successful sending of the IF-050 message to the DIP</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22/09/2025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algn="ctr">
                        <a:lnSpc>
                          <a:spcPct val="107000"/>
                        </a:lnSpc>
                        <a:buNone/>
                        <a:tabLst>
                          <a:tab pos="1890395" algn="l"/>
                        </a:tabLst>
                      </a:pPr>
                      <a:r>
                        <a:rPr lang="en-GB" sz="1000">
                          <a:effectLst/>
                          <a:latin typeface="Arial" panose="020B0604020202020204" pitchFamily="34" charset="0"/>
                          <a:ea typeface="Times New Roman" panose="02020603050405020304" pitchFamily="18" charset="0"/>
                          <a:cs typeface="Arial" panose="020B0604020202020204" pitchFamily="34" charset="0"/>
                        </a:rPr>
                        <a:t>22/09/2025</a:t>
                      </a:r>
                      <a:endParaRPr lang="en-GB" sz="1000">
                        <a:effectLst/>
                        <a:latin typeface="Times New Roman" panose="02020603050405020304" pitchFamily="18" charset="0"/>
                        <a:ea typeface="Times New Roman" panose="02020603050405020304" pitchFamily="18" charset="0"/>
                        <a:cs typeface="Arial" panose="020B0604020202020204" pitchFamily="34" charset="0"/>
                      </a:endParaRPr>
                    </a:p>
                  </a:txBody>
                  <a:tcPr marL="66675" marR="66675" marT="0" marB="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45720" marR="45720" anchor="ctr">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kumimoji="0" lang="en-US" sz="1000" b="0" i="0" u="none" strike="noStrike" kern="1200" cap="none" spc="0" normalizeH="0" baseline="0" noProof="0" dirty="0">
                          <a:ln>
                            <a:noFill/>
                          </a:ln>
                          <a:solidFill>
                            <a:srgbClr val="000000"/>
                          </a:solidFill>
                          <a:effectLst/>
                          <a:highlight>
                            <a:srgbClr val="FFFF00"/>
                          </a:highlight>
                          <a:uLnTx/>
                          <a:uFillTx/>
                          <a:latin typeface="Arial" panose="020B0604020202020204"/>
                          <a:ea typeface="+mn-ea"/>
                          <a:cs typeface="+mn-cs"/>
                        </a:rPr>
                        <a:t>LDSO to update</a:t>
                      </a:r>
                    </a:p>
                  </a:txBody>
                  <a:tcPr marL="36000" marR="0" marT="36000" marB="360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4005904632"/>
                  </a:ext>
                </a:extLst>
              </a:tr>
            </a:tbl>
          </a:graphicData>
        </a:graphic>
      </p:graphicFrame>
      <p:sp>
        <p:nvSpPr>
          <p:cNvPr id="8" name="TextBox 7">
            <a:extLst>
              <a:ext uri="{FF2B5EF4-FFF2-40B4-BE49-F238E27FC236}">
                <a16:creationId xmlns:a16="http://schemas.microsoft.com/office/drawing/2014/main" id="{AD2036DE-A12B-E61B-0767-08CE9F0076A1}"/>
              </a:ext>
            </a:extLst>
          </p:cNvPr>
          <p:cNvSpPr txBox="1"/>
          <p:nvPr/>
        </p:nvSpPr>
        <p:spPr>
          <a:xfrm>
            <a:off x="4446129" y="2014007"/>
            <a:ext cx="84666" cy="6208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C1053"/>
              </a:solidFill>
              <a:effectLst/>
              <a:uLnTx/>
              <a:uFillTx/>
              <a:latin typeface="Arial" panose="020B0604020202020204"/>
              <a:ea typeface="+mn-ea"/>
              <a:cs typeface="+mn-cs"/>
            </a:endParaRPr>
          </a:p>
        </p:txBody>
      </p:sp>
      <p:graphicFrame>
        <p:nvGraphicFramePr>
          <p:cNvPr id="16" name="Table 15">
            <a:extLst>
              <a:ext uri="{FF2B5EF4-FFF2-40B4-BE49-F238E27FC236}">
                <a16:creationId xmlns:a16="http://schemas.microsoft.com/office/drawing/2014/main" id="{49B04992-9A99-F648-79D9-365413DAE79A}"/>
              </a:ext>
            </a:extLst>
          </p:cNvPr>
          <p:cNvGraphicFramePr>
            <a:graphicFrameLocks noGrp="1"/>
          </p:cNvGraphicFramePr>
          <p:nvPr/>
        </p:nvGraphicFramePr>
        <p:xfrm>
          <a:off x="309328" y="781559"/>
          <a:ext cx="11572874" cy="241350"/>
        </p:xfrm>
        <a:graphic>
          <a:graphicData uri="http://schemas.openxmlformats.org/drawingml/2006/table">
            <a:tbl>
              <a:tblPr/>
              <a:tblGrid>
                <a:gridCol w="1436185">
                  <a:extLst>
                    <a:ext uri="{9D8B030D-6E8A-4147-A177-3AD203B41FA5}">
                      <a16:colId xmlns:a16="http://schemas.microsoft.com/office/drawing/2014/main" val="1967802726"/>
                    </a:ext>
                  </a:extLst>
                </a:gridCol>
                <a:gridCol w="2094051">
                  <a:extLst>
                    <a:ext uri="{9D8B030D-6E8A-4147-A177-3AD203B41FA5}">
                      <a16:colId xmlns:a16="http://schemas.microsoft.com/office/drawing/2014/main" val="533935850"/>
                    </a:ext>
                  </a:extLst>
                </a:gridCol>
                <a:gridCol w="1630765">
                  <a:extLst>
                    <a:ext uri="{9D8B030D-6E8A-4147-A177-3AD203B41FA5}">
                      <a16:colId xmlns:a16="http://schemas.microsoft.com/office/drawing/2014/main" val="3700171075"/>
                    </a:ext>
                  </a:extLst>
                </a:gridCol>
                <a:gridCol w="2019925">
                  <a:extLst>
                    <a:ext uri="{9D8B030D-6E8A-4147-A177-3AD203B41FA5}">
                      <a16:colId xmlns:a16="http://schemas.microsoft.com/office/drawing/2014/main" val="1627890466"/>
                    </a:ext>
                  </a:extLst>
                </a:gridCol>
                <a:gridCol w="1649297">
                  <a:extLst>
                    <a:ext uri="{9D8B030D-6E8A-4147-A177-3AD203B41FA5}">
                      <a16:colId xmlns:a16="http://schemas.microsoft.com/office/drawing/2014/main" val="3055209928"/>
                    </a:ext>
                  </a:extLst>
                </a:gridCol>
                <a:gridCol w="2742651">
                  <a:extLst>
                    <a:ext uri="{9D8B030D-6E8A-4147-A177-3AD203B41FA5}">
                      <a16:colId xmlns:a16="http://schemas.microsoft.com/office/drawing/2014/main" val="1668055195"/>
                    </a:ext>
                  </a:extLst>
                </a:gridCol>
              </a:tblGrid>
              <a:tr h="240909">
                <a:tc>
                  <a:txBody>
                    <a:bodyPr/>
                    <a:lstStyle/>
                    <a:p>
                      <a:pPr algn="ctr" fontAlgn="base">
                        <a:lnSpc>
                          <a:spcPts val="1200"/>
                        </a:lnSpc>
                        <a:buNone/>
                      </a:pPr>
                      <a:r>
                        <a:rPr lang="en-US" sz="1000" b="1" i="0">
                          <a:solidFill>
                            <a:srgbClr val="FFFFFF"/>
                          </a:solidFill>
                          <a:effectLst/>
                          <a:latin typeface="Arial" panose="020B0604020202020204" pitchFamily="34" charset="0"/>
                        </a:rPr>
                        <a:t>Organisation Name</a:t>
                      </a:r>
                      <a:endParaRPr lang="en-US" sz="1800" b="1" i="0">
                        <a:solidFill>
                          <a:srgbClr val="FFFFFF"/>
                        </a:solidFill>
                        <a:effectLst/>
                      </a:endParaRPr>
                    </a:p>
                  </a:txBody>
                  <a:tcPr marL="88951" marR="88951" marT="44475" marB="44475" anchor="ctr">
                    <a:lnL w="9525" cap="flat" cmpd="sng" algn="ctr">
                      <a:solidFill>
                        <a:srgbClr val="AFABAB"/>
                      </a:solidFill>
                      <a:prstDash val="solid"/>
                      <a:round/>
                      <a:headEnd type="none" w="med" len="med"/>
                      <a:tailEnd type="none" w="med" len="med"/>
                    </a:lnL>
                    <a:lnR w="9525" cap="flat" cmpd="sng" algn="ctr">
                      <a:solidFill>
                        <a:srgbClr val="AFABAB"/>
                      </a:solidFill>
                      <a:prstDash val="solid"/>
                      <a:round/>
                      <a:headEnd type="none" w="med" len="med"/>
                      <a:tailEnd type="none" w="med" len="med"/>
                    </a:lnR>
                    <a:lnT w="9525" cap="flat" cmpd="sng" algn="ctr">
                      <a:solidFill>
                        <a:srgbClr val="AFABAB"/>
                      </a:solidFill>
                      <a:prstDash val="solid"/>
                      <a:round/>
                      <a:headEnd type="none" w="med" len="med"/>
                      <a:tailEnd type="none" w="med" len="med"/>
                    </a:lnT>
                    <a:lnB w="9525" cap="flat" cmpd="sng" algn="ctr">
                      <a:solidFill>
                        <a:srgbClr val="AFABAB"/>
                      </a:solidFill>
                      <a:prstDash val="solid"/>
                      <a:round/>
                      <a:headEnd type="none" w="med" len="med"/>
                      <a:tailEnd type="none" w="med" len="med"/>
                    </a:lnB>
                    <a:solidFill>
                      <a:schemeClr val="accent1"/>
                    </a:solidFill>
                  </a:tcPr>
                </a:tc>
                <a:tc>
                  <a:txBody>
                    <a:bodyPr/>
                    <a:lstStyle/>
                    <a:p>
                      <a:pPr algn="ctr" fontAlgn="base">
                        <a:lnSpc>
                          <a:spcPts val="1200"/>
                        </a:lnSpc>
                        <a:buNone/>
                      </a:pPr>
                      <a:endParaRPr lang="en-US" sz="1000" b="0" i="0">
                        <a:solidFill>
                          <a:schemeClr val="tx1"/>
                        </a:solidFill>
                        <a:effectLst/>
                      </a:endParaRPr>
                    </a:p>
                  </a:txBody>
                  <a:tcPr marL="88951" marR="88951" marT="44475" marB="44475" anchor="ctr">
                    <a:lnL w="9525" cap="flat" cmpd="sng" algn="ctr">
                      <a:solidFill>
                        <a:srgbClr val="AFABAB"/>
                      </a:solidFill>
                      <a:prstDash val="solid"/>
                      <a:round/>
                      <a:headEnd type="none" w="med" len="med"/>
                      <a:tailEnd type="none" w="med" len="med"/>
                    </a:lnL>
                    <a:lnR w="9525" cap="flat" cmpd="sng" algn="ctr">
                      <a:solidFill>
                        <a:srgbClr val="AFABAB"/>
                      </a:solidFill>
                      <a:prstDash val="solid"/>
                      <a:round/>
                      <a:headEnd type="none" w="med" len="med"/>
                      <a:tailEnd type="none" w="med" len="med"/>
                    </a:lnR>
                    <a:lnT w="9525" cap="flat" cmpd="sng" algn="ctr">
                      <a:solidFill>
                        <a:srgbClr val="AFABAB"/>
                      </a:solidFill>
                      <a:prstDash val="solid"/>
                      <a:round/>
                      <a:headEnd type="none" w="med" len="med"/>
                      <a:tailEnd type="none" w="med" len="med"/>
                    </a:lnT>
                    <a:lnB w="9525" cap="flat" cmpd="sng" algn="ctr">
                      <a:solidFill>
                        <a:srgbClr val="AFABAB"/>
                      </a:solidFill>
                      <a:prstDash val="solid"/>
                      <a:round/>
                      <a:headEnd type="none" w="med" len="med"/>
                      <a:tailEnd type="none" w="med" len="med"/>
                    </a:lnB>
                    <a:solidFill>
                      <a:schemeClr val="bg2"/>
                    </a:solidFill>
                  </a:tcPr>
                </a:tc>
                <a:tc>
                  <a:txBody>
                    <a:bodyPr/>
                    <a:lstStyle/>
                    <a:p>
                      <a:pPr algn="ctr" fontAlgn="base">
                        <a:lnSpc>
                          <a:spcPts val="1200"/>
                        </a:lnSpc>
                        <a:buNone/>
                      </a:pPr>
                      <a:r>
                        <a:rPr lang="en-US" sz="1000" b="1" i="0" u="none" strike="noStrike">
                          <a:solidFill>
                            <a:srgbClr val="FFFFFF"/>
                          </a:solidFill>
                          <a:effectLst/>
                          <a:latin typeface="Arial" panose="020B0604020202020204" pitchFamily="34" charset="0"/>
                        </a:rPr>
                        <a:t>Point of Contact</a:t>
                      </a:r>
                      <a:endParaRPr lang="en-US" sz="1800" b="1" i="0">
                        <a:solidFill>
                          <a:srgbClr val="FFFFFF"/>
                        </a:solidFill>
                        <a:effectLst/>
                      </a:endParaRPr>
                    </a:p>
                  </a:txBody>
                  <a:tcPr marL="88951" marR="88951" marT="44475" marB="44475" anchor="ctr">
                    <a:lnL w="9525" cap="flat" cmpd="sng" algn="ctr">
                      <a:solidFill>
                        <a:srgbClr val="AFABAB"/>
                      </a:solidFill>
                      <a:prstDash val="solid"/>
                      <a:round/>
                      <a:headEnd type="none" w="med" len="med"/>
                      <a:tailEnd type="none" w="med" len="med"/>
                    </a:lnL>
                    <a:lnR w="9525" cap="flat" cmpd="sng" algn="ctr">
                      <a:solidFill>
                        <a:srgbClr val="AFABAB"/>
                      </a:solidFill>
                      <a:prstDash val="solid"/>
                      <a:round/>
                      <a:headEnd type="none" w="med" len="med"/>
                      <a:tailEnd type="none" w="med" len="med"/>
                    </a:lnR>
                    <a:lnT w="9525" cap="flat" cmpd="sng" algn="ctr">
                      <a:solidFill>
                        <a:srgbClr val="AFABAB"/>
                      </a:solidFill>
                      <a:prstDash val="solid"/>
                      <a:round/>
                      <a:headEnd type="none" w="med" len="med"/>
                      <a:tailEnd type="none" w="med" len="med"/>
                    </a:lnT>
                    <a:lnB w="9525" cap="flat" cmpd="sng" algn="ctr">
                      <a:solidFill>
                        <a:srgbClr val="AFABAB"/>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ts val="1200"/>
                        </a:lnSpc>
                        <a:spcBef>
                          <a:spcPts val="0"/>
                        </a:spcBef>
                        <a:spcAft>
                          <a:spcPts val="0"/>
                        </a:spcAft>
                        <a:buClrTx/>
                        <a:buSzTx/>
                        <a:buFontTx/>
                        <a:buNone/>
                        <a:tabLst/>
                        <a:defRPr/>
                      </a:pPr>
                      <a:endParaRPr lang="en-US" sz="1000" b="0" i="0">
                        <a:solidFill>
                          <a:schemeClr val="tx1"/>
                        </a:solidFill>
                        <a:effectLst/>
                      </a:endParaRPr>
                    </a:p>
                  </a:txBody>
                  <a:tcPr marL="88951" marR="88951" marT="44475" marB="44475" anchor="ctr">
                    <a:lnL w="9525" cap="flat" cmpd="sng" algn="ctr">
                      <a:solidFill>
                        <a:srgbClr val="AFABAB"/>
                      </a:solidFill>
                      <a:prstDash val="solid"/>
                      <a:round/>
                      <a:headEnd type="none" w="med" len="med"/>
                      <a:tailEnd type="none" w="med" len="med"/>
                    </a:lnL>
                    <a:lnR w="9525" cap="flat" cmpd="sng" algn="ctr">
                      <a:solidFill>
                        <a:srgbClr val="AFABAB"/>
                      </a:solidFill>
                      <a:prstDash val="solid"/>
                      <a:round/>
                      <a:headEnd type="none" w="med" len="med"/>
                      <a:tailEnd type="none" w="med" len="med"/>
                    </a:lnR>
                    <a:lnT w="9525" cap="flat" cmpd="sng" algn="ctr">
                      <a:solidFill>
                        <a:srgbClr val="AFABAB"/>
                      </a:solidFill>
                      <a:prstDash val="solid"/>
                      <a:round/>
                      <a:headEnd type="none" w="med" len="med"/>
                      <a:tailEnd type="none" w="med" len="med"/>
                    </a:lnT>
                    <a:lnB w="9525" cap="flat" cmpd="sng" algn="ctr">
                      <a:solidFill>
                        <a:srgbClr val="AFABAB"/>
                      </a:solidFill>
                      <a:prstDash val="solid"/>
                      <a:round/>
                      <a:headEnd type="none" w="med" len="med"/>
                      <a:tailEnd type="none" w="med" len="med"/>
                    </a:lnB>
                    <a:solidFill>
                      <a:schemeClr val="bg2"/>
                    </a:solidFill>
                  </a:tcPr>
                </a:tc>
                <a:tc>
                  <a:txBody>
                    <a:bodyPr/>
                    <a:lstStyle/>
                    <a:p>
                      <a:pPr algn="ctr" fontAlgn="base">
                        <a:lnSpc>
                          <a:spcPts val="1200"/>
                        </a:lnSpc>
                        <a:buNone/>
                      </a:pPr>
                      <a:r>
                        <a:rPr lang="en-US" sz="1000" b="1" i="0" u="none" strike="noStrike">
                          <a:solidFill>
                            <a:srgbClr val="FFFFFF"/>
                          </a:solidFill>
                          <a:effectLst/>
                          <a:latin typeface="Arial" panose="020B0604020202020204" pitchFamily="34" charset="0"/>
                        </a:rPr>
                        <a:t>Reporting Period</a:t>
                      </a:r>
                      <a:r>
                        <a:rPr lang="en-US" sz="1000" b="1" i="0">
                          <a:solidFill>
                            <a:srgbClr val="FFFFFF"/>
                          </a:solidFill>
                          <a:effectLst/>
                          <a:latin typeface="Arial" panose="020B0604020202020204" pitchFamily="34" charset="0"/>
                        </a:rPr>
                        <a:t>​</a:t>
                      </a:r>
                      <a:endParaRPr lang="en-US" sz="1800" b="1" i="0">
                        <a:solidFill>
                          <a:srgbClr val="FFFFFF"/>
                        </a:solidFill>
                        <a:effectLst/>
                      </a:endParaRPr>
                    </a:p>
                  </a:txBody>
                  <a:tcPr marL="88951" marR="88951" marT="44475" marB="44475" anchor="ctr">
                    <a:lnL w="9525" cap="flat" cmpd="sng" algn="ctr">
                      <a:solidFill>
                        <a:srgbClr val="AFABAB"/>
                      </a:solidFill>
                      <a:prstDash val="solid"/>
                      <a:round/>
                      <a:headEnd type="none" w="med" len="med"/>
                      <a:tailEnd type="none" w="med" len="med"/>
                    </a:lnL>
                    <a:lnR w="9525" cap="flat" cmpd="sng" algn="ctr">
                      <a:solidFill>
                        <a:srgbClr val="AFABAB"/>
                      </a:solidFill>
                      <a:prstDash val="solid"/>
                      <a:round/>
                      <a:headEnd type="none" w="med" len="med"/>
                      <a:tailEnd type="none" w="med" len="med"/>
                    </a:lnR>
                    <a:lnT w="9525" cap="flat" cmpd="sng" algn="ctr">
                      <a:solidFill>
                        <a:srgbClr val="AFABAB"/>
                      </a:solidFill>
                      <a:prstDash val="solid"/>
                      <a:round/>
                      <a:headEnd type="none" w="med" len="med"/>
                      <a:tailEnd type="none" w="med" len="med"/>
                    </a:lnT>
                    <a:lnB w="9525" cap="flat" cmpd="sng" algn="ctr">
                      <a:solidFill>
                        <a:srgbClr val="AFABAB"/>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ts val="1200"/>
                        </a:lnSpc>
                        <a:spcBef>
                          <a:spcPts val="0"/>
                        </a:spcBef>
                        <a:spcAft>
                          <a:spcPts val="0"/>
                        </a:spcAft>
                        <a:buClrTx/>
                        <a:buSzTx/>
                        <a:buFontTx/>
                        <a:buNone/>
                        <a:tabLst/>
                        <a:defRPr/>
                      </a:pPr>
                      <a:endParaRPr lang="en-US" sz="1000" b="0" i="0" dirty="0">
                        <a:solidFill>
                          <a:schemeClr val="tx1"/>
                        </a:solidFill>
                        <a:effectLst/>
                      </a:endParaRPr>
                    </a:p>
                  </a:txBody>
                  <a:tcPr marL="88951" marR="88951" marT="44475" marB="44475" anchor="ctr">
                    <a:lnL w="9525" cap="flat" cmpd="sng" algn="ctr">
                      <a:solidFill>
                        <a:srgbClr val="AFABAB"/>
                      </a:solidFill>
                      <a:prstDash val="solid"/>
                      <a:round/>
                      <a:headEnd type="none" w="med" len="med"/>
                      <a:tailEnd type="none" w="med" len="med"/>
                    </a:lnL>
                    <a:lnR w="9525" cap="flat" cmpd="sng" algn="ctr">
                      <a:solidFill>
                        <a:srgbClr val="AFABAB"/>
                      </a:solidFill>
                      <a:prstDash val="solid"/>
                      <a:round/>
                      <a:headEnd type="none" w="med" len="med"/>
                      <a:tailEnd type="none" w="med" len="med"/>
                    </a:lnR>
                    <a:lnT w="9525" cap="flat" cmpd="sng" algn="ctr">
                      <a:solidFill>
                        <a:srgbClr val="AFABAB"/>
                      </a:solidFill>
                      <a:prstDash val="solid"/>
                      <a:round/>
                      <a:headEnd type="none" w="med" len="med"/>
                      <a:tailEnd type="none" w="med" len="med"/>
                    </a:lnT>
                    <a:lnB w="9525" cap="flat" cmpd="sng" algn="ctr">
                      <a:solidFill>
                        <a:srgbClr val="AFABAB"/>
                      </a:solidFill>
                      <a:prstDash val="solid"/>
                      <a:round/>
                      <a:headEnd type="none" w="med" len="med"/>
                      <a:tailEnd type="none" w="med" len="med"/>
                    </a:lnB>
                    <a:solidFill>
                      <a:schemeClr val="bg2"/>
                    </a:solidFill>
                  </a:tcPr>
                </a:tc>
                <a:extLst>
                  <a:ext uri="{0D108BD9-81ED-4DB2-BD59-A6C34878D82A}">
                    <a16:rowId xmlns:a16="http://schemas.microsoft.com/office/drawing/2014/main" val="4095624002"/>
                  </a:ext>
                </a:extLst>
              </a:tr>
            </a:tbl>
          </a:graphicData>
        </a:graphic>
      </p:graphicFrame>
      <p:sp>
        <p:nvSpPr>
          <p:cNvPr id="17" name="Rectangle 1">
            <a:extLst>
              <a:ext uri="{FF2B5EF4-FFF2-40B4-BE49-F238E27FC236}">
                <a16:creationId xmlns:a16="http://schemas.microsoft.com/office/drawing/2014/main" id="{CB386AC8-7B49-6510-FDA0-15F0CFB1784E}"/>
              </a:ext>
            </a:extLst>
          </p:cNvPr>
          <p:cNvSpPr>
            <a:spLocks noChangeArrowheads="1"/>
          </p:cNvSpPr>
          <p:nvPr/>
        </p:nvSpPr>
        <p:spPr bwMode="auto">
          <a:xfrm>
            <a:off x="309798" y="96198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srgbClr val="000000"/>
                </a:solidFill>
                <a:effectLst/>
                <a:uLnTx/>
                <a:uFillTx/>
                <a:latin typeface="-webkit-standard"/>
                <a:ea typeface="+mn-ea"/>
                <a:cs typeface="+mn-cs"/>
              </a:rPr>
              <a:t> </a:t>
            </a:r>
            <a:endParaRPr kumimoji="0" lang="en-US" altLang="en-US" sz="1800" b="0" i="0" u="none" strike="noStrike" kern="1200" cap="none" spc="0" normalizeH="0" baseline="0" noProof="0">
              <a:ln>
                <a:noFill/>
              </a:ln>
              <a:solidFill>
                <a:srgbClr val="041425"/>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41425"/>
              </a:solidFill>
              <a:effectLst/>
              <a:uLnTx/>
              <a:uFillTx/>
              <a:latin typeface="Arial" panose="020B0604020202020204" pitchFamily="34" charset="0"/>
              <a:ea typeface="+mn-ea"/>
              <a:cs typeface="+mn-cs"/>
            </a:endParaRPr>
          </a:p>
        </p:txBody>
      </p:sp>
      <p:sp>
        <p:nvSpPr>
          <p:cNvPr id="7" name="TextBox 6">
            <a:extLst>
              <a:ext uri="{FF2B5EF4-FFF2-40B4-BE49-F238E27FC236}">
                <a16:creationId xmlns:a16="http://schemas.microsoft.com/office/drawing/2014/main" id="{1D71E37D-657C-9BC9-9FE8-1E73A0393C82}"/>
              </a:ext>
            </a:extLst>
          </p:cNvPr>
          <p:cNvSpPr txBox="1"/>
          <p:nvPr/>
        </p:nvSpPr>
        <p:spPr>
          <a:xfrm>
            <a:off x="9909354" y="-3284"/>
            <a:ext cx="2295525" cy="861774"/>
          </a:xfrm>
          <a:prstGeom prst="rect">
            <a:avLst/>
          </a:prstGeom>
          <a:solidFill>
            <a:schemeClr val="accent1">
              <a:lumMod val="20000"/>
              <a:lumOff val="80000"/>
            </a:schemeClr>
          </a:solidFill>
        </p:spPr>
        <p:txBody>
          <a:bodyPr wrap="square">
            <a:spAutoFit/>
          </a:bodyPr>
          <a:lstStyle/>
          <a:p>
            <a:r>
              <a:rPr lang="en-GB" sz="1000" b="1" u="sng" dirty="0"/>
              <a:t>RAG Status Guidance</a:t>
            </a:r>
          </a:p>
          <a:p>
            <a:r>
              <a:rPr lang="en-GB" sz="1000" dirty="0">
                <a:solidFill>
                  <a:srgbClr val="FF0000"/>
                </a:solidFill>
              </a:rPr>
              <a:t>Red</a:t>
            </a:r>
            <a:r>
              <a:rPr lang="en-GB" sz="1000" dirty="0"/>
              <a:t> – Off track</a:t>
            </a:r>
          </a:p>
          <a:p>
            <a:r>
              <a:rPr lang="en-GB" sz="1000" dirty="0">
                <a:solidFill>
                  <a:srgbClr val="FFC000"/>
                </a:solidFill>
              </a:rPr>
              <a:t>Amber</a:t>
            </a:r>
            <a:r>
              <a:rPr lang="en-GB" sz="1000" dirty="0"/>
              <a:t> – In progress but at risk</a:t>
            </a:r>
          </a:p>
          <a:p>
            <a:r>
              <a:rPr lang="en-GB" sz="1000" dirty="0">
                <a:solidFill>
                  <a:srgbClr val="00B050"/>
                </a:solidFill>
              </a:rPr>
              <a:t>Green</a:t>
            </a:r>
            <a:r>
              <a:rPr lang="en-GB" sz="1000" dirty="0"/>
              <a:t> – On track</a:t>
            </a:r>
          </a:p>
          <a:p>
            <a:r>
              <a:rPr lang="en-GB" sz="1000" dirty="0">
                <a:solidFill>
                  <a:schemeClr val="accent6">
                    <a:lumMod val="75000"/>
                  </a:schemeClr>
                </a:solidFill>
              </a:rPr>
              <a:t>Blue</a:t>
            </a:r>
            <a:r>
              <a:rPr lang="en-GB" sz="1000" dirty="0"/>
              <a:t> - Complete</a:t>
            </a:r>
          </a:p>
        </p:txBody>
      </p:sp>
    </p:spTree>
    <p:extLst>
      <p:ext uri="{BB962C8B-B14F-4D97-AF65-F5344CB8AC3E}">
        <p14:creationId xmlns:p14="http://schemas.microsoft.com/office/powerpoint/2010/main" val="2003566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80988-F71B-C347-655E-FD2EEE5E7F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CF7988-28F4-300C-B397-C2013094A26A}"/>
              </a:ext>
            </a:extLst>
          </p:cNvPr>
          <p:cNvSpPr>
            <a:spLocks noGrp="1"/>
          </p:cNvSpPr>
          <p:nvPr>
            <p:ph type="title"/>
          </p:nvPr>
        </p:nvSpPr>
        <p:spPr>
          <a:xfrm>
            <a:off x="309798" y="400237"/>
            <a:ext cx="4752000" cy="208610"/>
          </a:xfrm>
        </p:spPr>
        <p:txBody>
          <a:bodyPr/>
          <a:lstStyle/>
          <a:p>
            <a:r>
              <a:rPr lang="en-GB" b="1"/>
              <a:t>M10/M11 Cutover Plan Status Report – Risks and Issues  </a:t>
            </a:r>
            <a:endParaRPr lang="en-GB"/>
          </a:p>
        </p:txBody>
      </p:sp>
      <p:sp>
        <p:nvSpPr>
          <p:cNvPr id="4" name="Slide Number Placeholder 3">
            <a:extLst>
              <a:ext uri="{FF2B5EF4-FFF2-40B4-BE49-F238E27FC236}">
                <a16:creationId xmlns:a16="http://schemas.microsoft.com/office/drawing/2014/main" id="{926469EA-6A94-2838-41F3-97EEE19E874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3C8A1D-C690-374A-BBAF-BE150B79E8D3}" type="slidenum">
              <a:rPr kumimoji="0" lang="en-GB" sz="1150" b="0" i="0" u="none" strike="noStrike" kern="1200" cap="none" spc="0" normalizeH="0" baseline="0" noProof="0" smtClean="0">
                <a:ln>
                  <a:noFill/>
                </a:ln>
                <a:solidFill>
                  <a:srgbClr val="041425"/>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150" b="0" i="0" u="none" strike="noStrike" kern="1200" cap="none" spc="0" normalizeH="0" baseline="0" noProof="0">
              <a:ln>
                <a:noFill/>
              </a:ln>
              <a:solidFill>
                <a:srgbClr val="041425"/>
              </a:solidFill>
              <a:effectLst/>
              <a:uLnTx/>
              <a:uFillTx/>
              <a:latin typeface="Arial" panose="020B0604020202020204"/>
              <a:ea typeface="+mn-ea"/>
              <a:cs typeface="+mn-cs"/>
            </a:endParaRPr>
          </a:p>
        </p:txBody>
      </p:sp>
      <p:graphicFrame>
        <p:nvGraphicFramePr>
          <p:cNvPr id="6" name="Table 5">
            <a:extLst>
              <a:ext uri="{FF2B5EF4-FFF2-40B4-BE49-F238E27FC236}">
                <a16:creationId xmlns:a16="http://schemas.microsoft.com/office/drawing/2014/main" id="{1208DF23-8F08-2FF5-2B1D-9130967BB5CB}"/>
              </a:ext>
            </a:extLst>
          </p:cNvPr>
          <p:cNvGraphicFramePr>
            <a:graphicFrameLocks noGrp="1"/>
          </p:cNvGraphicFramePr>
          <p:nvPr/>
        </p:nvGraphicFramePr>
        <p:xfrm>
          <a:off x="309798" y="1037081"/>
          <a:ext cx="11572404" cy="996158"/>
        </p:xfrm>
        <a:graphic>
          <a:graphicData uri="http://schemas.openxmlformats.org/drawingml/2006/table">
            <a:tbl>
              <a:tblPr firstRow="1" bandRow="1"/>
              <a:tblGrid>
                <a:gridCol w="544846">
                  <a:extLst>
                    <a:ext uri="{9D8B030D-6E8A-4147-A177-3AD203B41FA5}">
                      <a16:colId xmlns:a16="http://schemas.microsoft.com/office/drawing/2014/main" val="3518995403"/>
                    </a:ext>
                  </a:extLst>
                </a:gridCol>
                <a:gridCol w="3515481">
                  <a:extLst>
                    <a:ext uri="{9D8B030D-6E8A-4147-A177-3AD203B41FA5}">
                      <a16:colId xmlns:a16="http://schemas.microsoft.com/office/drawing/2014/main" val="989086474"/>
                    </a:ext>
                  </a:extLst>
                </a:gridCol>
                <a:gridCol w="6137541">
                  <a:extLst>
                    <a:ext uri="{9D8B030D-6E8A-4147-A177-3AD203B41FA5}">
                      <a16:colId xmlns:a16="http://schemas.microsoft.com/office/drawing/2014/main" val="3829659750"/>
                    </a:ext>
                  </a:extLst>
                </a:gridCol>
                <a:gridCol w="1374536">
                  <a:extLst>
                    <a:ext uri="{9D8B030D-6E8A-4147-A177-3AD203B41FA5}">
                      <a16:colId xmlns:a16="http://schemas.microsoft.com/office/drawing/2014/main" val="3445648742"/>
                    </a:ext>
                  </a:extLst>
                </a:gridCol>
              </a:tblGrid>
              <a:tr h="264638">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000" b="1" kern="1200">
                          <a:solidFill>
                            <a:schemeClr val="lt1"/>
                          </a:solidFill>
                          <a:latin typeface="Arial"/>
                          <a:ea typeface="Arial" charset="0"/>
                          <a:cs typeface="Arial"/>
                        </a:rPr>
                        <a:t>#</a:t>
                      </a:r>
                    </a:p>
                  </a:txBody>
                  <a:tcPr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000" b="1" kern="1200">
                          <a:solidFill>
                            <a:schemeClr val="lt1"/>
                          </a:solidFill>
                          <a:latin typeface="Arial"/>
                          <a:ea typeface="Arial" charset="0"/>
                          <a:cs typeface="Arial"/>
                        </a:rPr>
                        <a:t>Risk/Issue Description</a:t>
                      </a:r>
                    </a:p>
                  </a:txBody>
                  <a:tcPr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GB" sz="1000" b="1" kern="1200">
                          <a:solidFill>
                            <a:schemeClr val="lt1"/>
                          </a:solidFill>
                          <a:latin typeface="Arial"/>
                          <a:ea typeface="Arial" charset="0"/>
                          <a:cs typeface="Arial"/>
                        </a:rPr>
                        <a:t>Mitigation Plan</a:t>
                      </a:r>
                    </a:p>
                  </a:txBody>
                  <a:tcPr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GB" sz="1000" b="1" kern="1200">
                          <a:solidFill>
                            <a:schemeClr val="lt1"/>
                          </a:solidFill>
                          <a:latin typeface="Arial"/>
                          <a:ea typeface="Arial" charset="0"/>
                          <a:cs typeface="Arial"/>
                        </a:rPr>
                        <a:t>Target Date</a:t>
                      </a:r>
                    </a:p>
                  </a:txBody>
                  <a:tcPr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40147462"/>
                  </a:ext>
                </a:extLst>
              </a:tr>
              <a:tr h="134663">
                <a:tc>
                  <a:txBody>
                    <a:bodyPr/>
                    <a:lstStyle/>
                    <a:p>
                      <a:pPr algn="ctr"/>
                      <a:r>
                        <a:rPr lang="en-GB" sz="1000" strike="noStrike">
                          <a:solidFill>
                            <a:srgbClr val="000000"/>
                          </a:solidFill>
                          <a:latin typeface="Arial"/>
                          <a:cs typeface="Arial"/>
                        </a:rPr>
                        <a:t>1</a:t>
                      </a:r>
                    </a:p>
                  </a:txBody>
                  <a:tcPr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GB" sz="1000" b="0" strike="noStrike" kern="1200">
                        <a:solidFill>
                          <a:srgbClr val="000000"/>
                        </a:solidFill>
                        <a:latin typeface="Arial"/>
                        <a:cs typeface="Arial"/>
                      </a:endParaRPr>
                    </a:p>
                  </a:txBody>
                  <a:tcPr marL="36000" marR="36000" marT="36000" marB="3600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US" sz="1000" b="0" i="0" strike="noStrike" kern="1200">
                        <a:solidFill>
                          <a:srgbClr val="000000"/>
                        </a:solidFill>
                        <a:effectLst/>
                        <a:latin typeface="+mn-lt"/>
                        <a:ea typeface="+mn-ea"/>
                        <a:cs typeface="+mn-cs"/>
                      </a:endParaRPr>
                    </a:p>
                  </a:txBody>
                  <a:tcPr marL="36000" marR="36000" marT="36000" marB="3600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endParaRPr kumimoji="0" lang="en-GB" sz="1000" b="0" i="0" u="none" strike="noStrike" kern="1200" cap="none" spc="0" normalizeH="0" baseline="0" noProof="0">
                        <a:ln>
                          <a:noFill/>
                        </a:ln>
                        <a:solidFill>
                          <a:srgbClr val="000000"/>
                        </a:solidFill>
                        <a:effectLst/>
                        <a:uLnTx/>
                        <a:uFillTx/>
                        <a:latin typeface="Arial"/>
                        <a:ea typeface="+mn-ea"/>
                        <a:cs typeface="Arial"/>
                      </a:endParaRPr>
                    </a:p>
                  </a:txBody>
                  <a:tcPr marL="36000" marR="36000" marT="36000" marB="3600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25209178"/>
                  </a:ext>
                </a:extLst>
              </a:tr>
              <a:tr h="134663">
                <a:tc>
                  <a:txBody>
                    <a:bodyPr/>
                    <a:lstStyle/>
                    <a:p>
                      <a:pPr algn="ctr"/>
                      <a:r>
                        <a:rPr lang="en-GB" sz="1000" strike="noStrike">
                          <a:solidFill>
                            <a:srgbClr val="000000"/>
                          </a:solidFill>
                          <a:latin typeface="Arial"/>
                          <a:cs typeface="Arial"/>
                        </a:rPr>
                        <a:t>2</a:t>
                      </a:r>
                    </a:p>
                  </a:txBody>
                  <a:tcPr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GB" sz="1000" b="0" strike="noStrike" kern="1200">
                        <a:solidFill>
                          <a:srgbClr val="000000"/>
                        </a:solidFill>
                        <a:latin typeface="Arial"/>
                        <a:cs typeface="Arial"/>
                      </a:endParaRPr>
                    </a:p>
                  </a:txBody>
                  <a:tcPr marL="36000" marR="36000" marT="36000" marB="3600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US" sz="1000" b="0" i="0" strike="noStrike" kern="1200">
                        <a:solidFill>
                          <a:srgbClr val="000000"/>
                        </a:solidFill>
                        <a:effectLst/>
                        <a:latin typeface="+mn-lt"/>
                        <a:ea typeface="+mn-ea"/>
                        <a:cs typeface="+mn-cs"/>
                      </a:endParaRPr>
                    </a:p>
                  </a:txBody>
                  <a:tcPr marL="36000" marR="36000" marT="36000" marB="3600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endParaRPr kumimoji="0" lang="en-GB" sz="1000" b="0" i="0" u="none" strike="noStrike" kern="1200" cap="none" spc="0" normalizeH="0" baseline="0" noProof="0">
                        <a:ln>
                          <a:noFill/>
                        </a:ln>
                        <a:solidFill>
                          <a:srgbClr val="000000"/>
                        </a:solidFill>
                        <a:effectLst/>
                        <a:uLnTx/>
                        <a:uFillTx/>
                        <a:latin typeface="Arial"/>
                        <a:ea typeface="+mn-ea"/>
                        <a:cs typeface="Arial"/>
                      </a:endParaRPr>
                    </a:p>
                  </a:txBody>
                  <a:tcPr marL="36000" marR="36000" marT="36000" marB="3600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32805254"/>
                  </a:ext>
                </a:extLst>
              </a:tr>
              <a:tr h="134663">
                <a:tc>
                  <a:txBody>
                    <a:bodyPr/>
                    <a:lstStyle/>
                    <a:p>
                      <a:pPr algn="ctr"/>
                      <a:r>
                        <a:rPr lang="en-GB" sz="1000" strike="noStrike">
                          <a:solidFill>
                            <a:srgbClr val="000000"/>
                          </a:solidFill>
                          <a:latin typeface="Arial"/>
                          <a:cs typeface="Arial"/>
                        </a:rPr>
                        <a:t>3</a:t>
                      </a:r>
                    </a:p>
                  </a:txBody>
                  <a:tcPr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rtl="0" eaLnBrk="1" fontAlgn="auto" latinLnBrk="0" hangingPunct="1">
                        <a:lnSpc>
                          <a:spcPct val="100000"/>
                        </a:lnSpc>
                        <a:spcBef>
                          <a:spcPts val="0"/>
                        </a:spcBef>
                        <a:spcAft>
                          <a:spcPts val="0"/>
                        </a:spcAft>
                        <a:buClrTx/>
                        <a:buSzTx/>
                        <a:buFontTx/>
                        <a:buNone/>
                      </a:pPr>
                      <a:endParaRPr lang="en-GB" sz="1000" b="0" strike="noStrike" kern="1200">
                        <a:solidFill>
                          <a:srgbClr val="000000"/>
                        </a:solidFill>
                        <a:latin typeface="Arial"/>
                        <a:cs typeface="Arial"/>
                      </a:endParaRPr>
                    </a:p>
                  </a:txBody>
                  <a:tcPr marL="36000" marR="36000" marT="36000" marB="3600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pPr>
                      <a:endParaRPr lang="en-US" sz="1000" b="0" i="0" strike="noStrike" kern="1200">
                        <a:solidFill>
                          <a:srgbClr val="000000"/>
                        </a:solidFill>
                        <a:effectLst/>
                        <a:latin typeface="+mn-lt"/>
                        <a:ea typeface="+mn-ea"/>
                        <a:cs typeface="+mn-cs"/>
                      </a:endParaRPr>
                    </a:p>
                  </a:txBody>
                  <a:tcPr marL="36000" marR="36000" marT="36000" marB="3600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auto" latinLnBrk="0" hangingPunct="1">
                        <a:lnSpc>
                          <a:spcPct val="100000"/>
                        </a:lnSpc>
                        <a:spcBef>
                          <a:spcPts val="0"/>
                        </a:spcBef>
                        <a:spcAft>
                          <a:spcPts val="0"/>
                        </a:spcAft>
                        <a:buClrTx/>
                        <a:buSzTx/>
                        <a:buFontTx/>
                        <a:buNone/>
                      </a:pPr>
                      <a:endParaRPr kumimoji="0" lang="en-GB" sz="1000" b="0" i="0" u="none" strike="noStrike" kern="1200" cap="none" spc="0" normalizeH="0" baseline="0" noProof="0">
                        <a:ln>
                          <a:noFill/>
                        </a:ln>
                        <a:solidFill>
                          <a:srgbClr val="000000"/>
                        </a:solidFill>
                        <a:effectLst/>
                        <a:uLnTx/>
                        <a:uFillTx/>
                        <a:latin typeface="Arial"/>
                        <a:ea typeface="+mn-ea"/>
                        <a:cs typeface="Arial"/>
                      </a:endParaRPr>
                    </a:p>
                  </a:txBody>
                  <a:tcPr marL="36000" marR="36000" marT="36000" marB="36000" anchor="ctr">
                    <a:lnL w="12700" cap="flat" cmpd="sng" algn="ctr">
                      <a:solidFill>
                        <a:srgbClr val="FFFFFF">
                          <a:lumMod val="85000"/>
                        </a:srgbClr>
                      </a:solidFill>
                      <a:prstDash val="solid"/>
                      <a:round/>
                      <a:headEnd type="none" w="med" len="med"/>
                      <a:tailEnd type="none" w="med" len="med"/>
                    </a:lnL>
                    <a:lnR w="12700" cap="flat" cmpd="sng" algn="ctr">
                      <a:solidFill>
                        <a:srgbClr val="FFFFFF">
                          <a:lumMod val="85000"/>
                        </a:srgbClr>
                      </a:solidFill>
                      <a:prstDash val="solid"/>
                      <a:round/>
                      <a:headEnd type="none" w="med" len="med"/>
                      <a:tailEnd type="none" w="med" len="med"/>
                    </a:lnR>
                    <a:lnT w="12700" cap="flat" cmpd="sng" algn="ctr">
                      <a:solidFill>
                        <a:srgbClr val="FFFFFF">
                          <a:lumMod val="85000"/>
                        </a:srgbClr>
                      </a:solidFill>
                      <a:prstDash val="solid"/>
                      <a:round/>
                      <a:headEnd type="none" w="med" len="med"/>
                      <a:tailEnd type="none" w="med" len="med"/>
                    </a:lnT>
                    <a:lnB w="12700" cap="flat" cmpd="sng" algn="ctr">
                      <a:solidFill>
                        <a:srgbClr val="FFFFFF">
                          <a:lumMod val="85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4887175"/>
                  </a:ext>
                </a:extLst>
              </a:tr>
            </a:tbl>
          </a:graphicData>
        </a:graphic>
      </p:graphicFrame>
      <p:sp>
        <p:nvSpPr>
          <p:cNvPr id="9" name="Rectangle 8">
            <a:extLst>
              <a:ext uri="{FF2B5EF4-FFF2-40B4-BE49-F238E27FC236}">
                <a16:creationId xmlns:a16="http://schemas.microsoft.com/office/drawing/2014/main" id="{3526B762-B81E-BB27-7EAA-FABE0D9618D6}"/>
              </a:ext>
            </a:extLst>
          </p:cNvPr>
          <p:cNvSpPr/>
          <p:nvPr/>
        </p:nvSpPr>
        <p:spPr>
          <a:xfrm>
            <a:off x="309798" y="2461473"/>
            <a:ext cx="11572404" cy="2548128"/>
          </a:xfrm>
          <a:prstGeom prst="rect">
            <a:avLst/>
          </a:prstGeom>
          <a:no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en-GB" sz="1400" b="1">
                <a:solidFill>
                  <a:schemeClr val="tx1"/>
                </a:solidFill>
              </a:rPr>
              <a:t>Additional Commentary</a:t>
            </a:r>
          </a:p>
          <a:p>
            <a:endParaRPr lang="en-GB" sz="1400" b="1">
              <a:solidFill>
                <a:schemeClr val="tx1"/>
              </a:solidFill>
            </a:endParaRPr>
          </a:p>
          <a:p>
            <a:r>
              <a:rPr lang="en-GB" sz="1400">
                <a:solidFill>
                  <a:schemeClr val="tx1"/>
                </a:solidFill>
              </a:rPr>
              <a:t>(Please indicate if there is anything you would like to highlight to the Programme only and not more widely)</a:t>
            </a:r>
          </a:p>
          <a:p>
            <a:endParaRPr lang="en-GB" sz="1600" b="1">
              <a:solidFill>
                <a:schemeClr val="tx1"/>
              </a:solidFill>
            </a:endParaRPr>
          </a:p>
          <a:p>
            <a:endParaRPr lang="en-GB" sz="1600">
              <a:solidFill>
                <a:schemeClr val="tx1"/>
              </a:solidFill>
            </a:endParaRPr>
          </a:p>
        </p:txBody>
      </p:sp>
    </p:spTree>
    <p:extLst>
      <p:ext uri="{BB962C8B-B14F-4D97-AF65-F5344CB8AC3E}">
        <p14:creationId xmlns:p14="http://schemas.microsoft.com/office/powerpoint/2010/main" val="1885603181"/>
      </p:ext>
    </p:extLst>
  </p:cSld>
  <p:clrMapOvr>
    <a:masterClrMapping/>
  </p:clrMapOvr>
</p:sld>
</file>

<file path=ppt/theme/theme1.xml><?xml version="1.0" encoding="utf-8"?>
<a:theme xmlns:a="http://schemas.openxmlformats.org/drawingml/2006/main" name="1_Office Theme">
  <a:themeElements>
    <a:clrScheme name="Custom 1">
      <a:dk1>
        <a:srgbClr val="041425"/>
      </a:dk1>
      <a:lt1>
        <a:srgbClr val="FFFFFF"/>
      </a:lt1>
      <a:dk2>
        <a:srgbClr val="041425"/>
      </a:dk2>
      <a:lt2>
        <a:srgbClr val="FFFFFF"/>
      </a:lt2>
      <a:accent1>
        <a:srgbClr val="5161FC"/>
      </a:accent1>
      <a:accent2>
        <a:srgbClr val="FF3C49"/>
      </a:accent2>
      <a:accent3>
        <a:srgbClr val="00B4AC"/>
      </a:accent3>
      <a:accent4>
        <a:srgbClr val="7D4FC9"/>
      </a:accent4>
      <a:accent5>
        <a:srgbClr val="051426"/>
      </a:accent5>
      <a:accent6>
        <a:srgbClr val="A8B3F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4496DF2EAA6AE4D9D7B0C271930E2C5" ma:contentTypeVersion="27" ma:contentTypeDescription="Create a new document." ma:contentTypeScope="" ma:versionID="725b1e0ee31005f7124940781a13c848">
  <xsd:schema xmlns:xsd="http://www.w3.org/2001/XMLSchema" xmlns:xs="http://www.w3.org/2001/XMLSchema" xmlns:p="http://schemas.microsoft.com/office/2006/metadata/properties" xmlns:ns1="bd33e3ac-2b0a-46b1-bdf5-c59f013ac619" xmlns:ns3="336dc6f7-e858-42a6-bc18-5509d747a3d8" targetNamespace="http://schemas.microsoft.com/office/2006/metadata/properties" ma:root="true" ma:fieldsID="d89368f98964f0fd12640449bcf9b62f" ns1:_="" ns3:_="">
    <xsd:import namespace="bd33e3ac-2b0a-46b1-bdf5-c59f013ac619"/>
    <xsd:import namespace="336dc6f7-e858-42a6-bc18-5509d747a3d8"/>
    <xsd:element name="properties">
      <xsd:complexType>
        <xsd:sequence>
          <xsd:element name="documentManagement">
            <xsd:complexType>
              <xsd:all>
                <xsd:element ref="ns1:ShortName1" minOccurs="0"/>
                <xsd:element ref="ns1:Status"/>
                <xsd:element ref="ns1:V" minOccurs="0"/>
                <xsd:element ref="ns1:DocNumber" minOccurs="0"/>
                <xsd:element ref="ns1:SecurityClassification" minOccurs="0"/>
                <xsd:element ref="ns1:Thenme" minOccurs="0"/>
                <xsd:element ref="ns1:ActionWith" minOccurs="0"/>
                <xsd:element ref="ns1:MediaServiceMetadata" minOccurs="0"/>
                <xsd:element ref="ns1:MediaServiceFastMetadata" minOccurs="0"/>
                <xsd:element ref="ns1:MediaServiceSearchProperties" minOccurs="0"/>
                <xsd:element ref="ns1:MediaServiceObjectDetectorVersions" minOccurs="0"/>
                <xsd:element ref="ns1:MediaServiceDateTaken" minOccurs="0"/>
                <xsd:element ref="ns1:MediaServiceGenerationTime" minOccurs="0"/>
                <xsd:element ref="ns1:MediaServiceEventHashCode" minOccurs="0"/>
                <xsd:element ref="ns1:MediaLengthInSeconds" minOccurs="0"/>
                <xsd:element ref="ns1:Archive" minOccurs="0"/>
                <xsd:element ref="ns1:lcf76f155ced4ddcb4097134ff3c332f" minOccurs="0"/>
                <xsd:element ref="ns3:TaxCatchAll" minOccurs="0"/>
                <xsd:element ref="ns1: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33e3ac-2b0a-46b1-bdf5-c59f013ac619" elementFormDefault="qualified">
    <xsd:import namespace="http://schemas.microsoft.com/office/2006/documentManagement/types"/>
    <xsd:import namespace="http://schemas.microsoft.com/office/infopath/2007/PartnerControls"/>
    <xsd:element name="ShortName1" ma:index="0" nillable="true" ma:displayName="Short Name" ma:format="Dropdown" ma:internalName="ShortName1">
      <xsd:simpleType>
        <xsd:restriction base="dms:Text">
          <xsd:maxLength value="255"/>
        </xsd:restriction>
      </xsd:simpleType>
    </xsd:element>
    <xsd:element name="Status" ma:index="2" ma:displayName="Status" ma:default="Draft" ma:format="Dropdown" ma:internalName="Status">
      <xsd:simpleType>
        <xsd:restriction base="dms:Choice">
          <xsd:enumeration value="Draft"/>
          <xsd:enumeration value="Under Review"/>
          <xsd:enumeration value="Awaiting Approval"/>
          <xsd:enumeration value="Conditionally Approved"/>
          <xsd:enumeration value="Approved"/>
          <xsd:enumeration value="Published to Public"/>
          <xsd:enumeration value="Withdrawn"/>
        </xsd:restriction>
      </xsd:simpleType>
    </xsd:element>
    <xsd:element name="V" ma:index="3" nillable="true" ma:displayName="V" ma:format="Dropdown" ma:internalName="V">
      <xsd:simpleType>
        <xsd:restriction base="dms:Text">
          <xsd:maxLength value="255"/>
        </xsd:restriction>
      </xsd:simpleType>
    </xsd:element>
    <xsd:element name="DocNumber" ma:index="4" nillable="true" ma:displayName="Document Number" ma:format="Dropdown" ma:internalName="DocNumber">
      <xsd:simpleType>
        <xsd:restriction base="dms:Text">
          <xsd:maxLength value="255"/>
        </xsd:restriction>
      </xsd:simpleType>
    </xsd:element>
    <xsd:element name="SecurityClassification" ma:index="5" nillable="true" ma:displayName="Security Classification" ma:format="Dropdown" ma:internalName="SecurityClassification">
      <xsd:simpleType>
        <xsd:restriction base="dms:Text">
          <xsd:maxLength value="255"/>
        </xsd:restriction>
      </xsd:simpleType>
    </xsd:element>
    <xsd:element name="Thenme" ma:index="6" nillable="true" ma:displayName="Theme" ma:format="Dropdown" ma:internalName="Thenme">
      <xsd:simpleType>
        <xsd:restriction base="dms:Choice">
          <xsd:enumeration value="Elexon Helix Service Management"/>
          <xsd:enumeration value="Elexon Helix Service Management Readiness Workshop 1: Introduction"/>
          <xsd:enumeration value="Elexon Helix Service Management Readiness Workshop 2: Change Management"/>
          <xsd:enumeration value="Elexon Helix Service Management Readiness Workshop 3: Incident and Major Incident Management"/>
          <xsd:enumeration value="Elexon Helix Service Management Readiness Workshop 4: Problem Management"/>
          <xsd:enumeration value="Elexon Helix Service Management Readiness Workshop 5: Triage and Business Support Model"/>
          <xsd:enumeration value="Elexon Helix Service Management Readiness Workshop 6: Data Integration Platform"/>
          <xsd:enumeration value="Data Cleanse Plan"/>
          <xsd:enumeration value="Cutover Plan"/>
          <xsd:enumeration value="MHHS Participant Cutover Plan - Central Parties"/>
          <xsd:enumeration value="MHHS Participant Cutover Plan - Constituency Groups"/>
          <xsd:enumeration value="Elexon Helix Supplier of Last Resort (SoLR)"/>
          <xsd:enumeration value="M10/M11 Reporting Template - MHHS Cutover Communications Approach"/>
        </xsd:restriction>
      </xsd:simpleType>
    </xsd:element>
    <xsd:element name="ActionWith" ma:index="7" nillable="true" ma:displayName="Action With" ma:format="Dropdown" ma:internalName="ActionWith">
      <xsd:simpleType>
        <xsd:restriction base="dms:Text">
          <xsd:maxLength value="255"/>
        </xsd:restriction>
      </xsd:simple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Archive" ma:index="23" nillable="true" ma:displayName="Archive" ma:default="1" ma:internalName="Archive">
      <xsd:simpleType>
        <xsd:restriction base="dms:Boolea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b729a3f8-4722-4e57-9e2a-e61faa73ad5e" ma:termSetId="09814cd3-568e-fe90-9814-8d621ff8fb84" ma:anchorId="fba54fb3-c3e1-fe81-a776-ca4b69148c4d" ma:open="true" ma:isKeyword="false">
      <xsd:complexType>
        <xsd:sequence>
          <xsd:element ref="pc:Terms" minOccurs="0" maxOccurs="1"/>
        </xsd:sequence>
      </xsd:complexType>
    </xsd:element>
    <xsd:element name="MediaServiceOCR" ma:index="2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6dc6f7-e858-42a6-bc18-5509d747a3d8" elementFormDefault="qualified">
    <xsd:import namespace="http://schemas.microsoft.com/office/2006/documentManagement/types"/>
    <xsd:import namespace="http://schemas.microsoft.com/office/infopath/2007/PartnerControls"/>
    <xsd:element name="TaxCatchAll" ma:index="26" nillable="true" ma:displayName="Taxonomy Catch All Column" ma:hidden="true" ma:list="{5f1e5067-ddb0-411a-8f94-61acb4b168fa}" ma:internalName="TaxCatchAll" ma:showField="CatchAllData" ma:web="336dc6f7-e858-42a6-bc18-5509d747a3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bd33e3ac-2b0a-46b1-bdf5-c59f013ac619">Approved</Status>
    <DocNumber xmlns="bd33e3ac-2b0a-46b1-bdf5-c59f013ac619">MHHS-DEL4059</DocNumber>
    <V xmlns="bd33e3ac-2b0a-46b1-bdf5-c59f013ac619">1.0</V>
    <Archive xmlns="bd33e3ac-2b0a-46b1-bdf5-c59f013ac619">false</Archive>
    <ShortName1 xmlns="bd33e3ac-2b0a-46b1-bdf5-c59f013ac619">M10/M11 LDSO Reporting Template - MHHS Cutover Communications Approach</ShortName1>
    <Thenme xmlns="bd33e3ac-2b0a-46b1-bdf5-c59f013ac619">M10/M11 Reporting Template - MHHS Cutover Communications Approach</Thenme>
    <SecurityClassification xmlns="bd33e3ac-2b0a-46b1-bdf5-c59f013ac619">Public</SecurityClassification>
    <ActionWith xmlns="bd33e3ac-2b0a-46b1-bdf5-c59f013ac619">Public</ActionWith>
    <TaxCatchAll xmlns="336dc6f7-e858-42a6-bc18-5509d747a3d8" xsi:nil="true"/>
    <lcf76f155ced4ddcb4097134ff3c332f xmlns="bd33e3ac-2b0a-46b1-bdf5-c59f013ac61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8B69B9-365B-4EB2-BBF5-D7D8D8AD6AFA}"/>
</file>

<file path=customXml/itemProps2.xml><?xml version="1.0" encoding="utf-8"?>
<ds:datastoreItem xmlns:ds="http://schemas.openxmlformats.org/officeDocument/2006/customXml" ds:itemID="{CEF25822-FF29-4954-A9FC-D4B3F34BD4E7}">
  <ds:schemaRefs>
    <ds:schemaRef ds:uri="http://schemas.microsoft.com/sharepoint/v3/contenttype/forms"/>
  </ds:schemaRefs>
</ds:datastoreItem>
</file>

<file path=customXml/itemProps3.xml><?xml version="1.0" encoding="utf-8"?>
<ds:datastoreItem xmlns:ds="http://schemas.openxmlformats.org/officeDocument/2006/customXml" ds:itemID="{7E5E7FB1-C51C-46BF-94F7-D7AF54DD4D31}">
  <ds:schemaRefs>
    <ds:schemaRef ds:uri="http://schemas.microsoft.com/office/2006/metadata/properties"/>
    <ds:schemaRef ds:uri="1ec6c686-3e88-4115-b468-4b1672fc2d35"/>
    <ds:schemaRef ds:uri="http://purl.org/dc/elements/1.1/"/>
    <ds:schemaRef ds:uri="336dc6f7-e858-42a6-bc18-5509d747a3d8"/>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757</Words>
  <Application>Microsoft Macintosh PowerPoint</Application>
  <PresentationFormat>Widescreen</PresentationFormat>
  <Paragraphs>220</Paragraphs>
  <Slides>6</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-webkit-standard</vt:lpstr>
      <vt:lpstr>Aptos</vt:lpstr>
      <vt:lpstr>Arial</vt:lpstr>
      <vt:lpstr>Calibri</vt:lpstr>
      <vt:lpstr>Courier New</vt:lpstr>
      <vt:lpstr>Times New Roman</vt:lpstr>
      <vt:lpstr>1_Office Theme</vt:lpstr>
      <vt:lpstr>M10/M11 LDSO Reporting Template</vt:lpstr>
      <vt:lpstr>M10/M11 Cutover Plan Reporting</vt:lpstr>
      <vt:lpstr>PowerPoint Presentation</vt:lpstr>
      <vt:lpstr>PowerPoint Presentation</vt:lpstr>
      <vt:lpstr>M10/M11 Cutover Plan Status Report – LDSOs </vt:lpstr>
      <vt:lpstr>M10/M11 Cutover Plan Status Report – Risks and Issues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Fola Oki</cp:lastModifiedBy>
  <cp:revision>1</cp:revision>
  <dcterms:created xsi:type="dcterms:W3CDTF">2025-07-02T08:28:29Z</dcterms:created>
  <dcterms:modified xsi:type="dcterms:W3CDTF">2025-07-25T10:29:55Z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0x01010024496DF2EAA6AE4D9D7B0C271930E2C5</vt:lpwstr>
  </property>
  <property fmtid="{D5CDD505-2E9C-101B-9397-08002B2CF9AE}" pid="3" name="MediaServiceImageTags">
    <vt:lpwstr/>
  </property>
</Properties>
</file>